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handoutMasterIdLst>
    <p:handoutMasterId r:id="rId26"/>
  </p:handoutMasterIdLst>
  <p:sldIdLst>
    <p:sldId id="265" r:id="rId2"/>
    <p:sldId id="311" r:id="rId3"/>
    <p:sldId id="320" r:id="rId4"/>
    <p:sldId id="321" r:id="rId5"/>
    <p:sldId id="314" r:id="rId6"/>
    <p:sldId id="316" r:id="rId7"/>
    <p:sldId id="322" r:id="rId8"/>
    <p:sldId id="323" r:id="rId9"/>
    <p:sldId id="324" r:id="rId10"/>
    <p:sldId id="325" r:id="rId11"/>
    <p:sldId id="326" r:id="rId12"/>
    <p:sldId id="327" r:id="rId13"/>
    <p:sldId id="328" r:id="rId14"/>
    <p:sldId id="329" r:id="rId15"/>
    <p:sldId id="330" r:id="rId16"/>
    <p:sldId id="331" r:id="rId17"/>
    <p:sldId id="332" r:id="rId18"/>
    <p:sldId id="333" r:id="rId19"/>
    <p:sldId id="334" r:id="rId20"/>
    <p:sldId id="335" r:id="rId21"/>
    <p:sldId id="336" r:id="rId22"/>
    <p:sldId id="337" r:id="rId23"/>
    <p:sldId id="338" r:id="rId24"/>
  </p:sldIdLst>
  <p:sldSz cx="12188825" cy="6858000"/>
  <p:notesSz cx="6858000" cy="9144000"/>
  <p:custDataLst>
    <p:tags r:id="rId2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0A16E04-B958-4512-9322-1CE049C7BA2F}" v="58" dt="2024-05-06T14:52:53.40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29" autoAdjust="0"/>
  </p:normalViewPr>
  <p:slideViewPr>
    <p:cSldViewPr showGuides="1">
      <p:cViewPr>
        <p:scale>
          <a:sx n="100" d="100"/>
          <a:sy n="100" d="100"/>
        </p:scale>
        <p:origin x="34" y="-24"/>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3" d="100"/>
          <a:sy n="63" d="100"/>
        </p:scale>
        <p:origin x="1986" y="1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theme" Target="theme/theme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isha Rajak" userId="8ae541aad60cc09b" providerId="LiveId" clId="{A0A16E04-B958-4512-9322-1CE049C7BA2F}"/>
    <pc:docChg chg="undo custSel addSld delSld modSld">
      <pc:chgData name="Disha Rajak" userId="8ae541aad60cc09b" providerId="LiveId" clId="{A0A16E04-B958-4512-9322-1CE049C7BA2F}" dt="2024-05-06T15:47:31.204" v="2602" actId="20577"/>
      <pc:docMkLst>
        <pc:docMk/>
      </pc:docMkLst>
      <pc:sldChg chg="modSp mod">
        <pc:chgData name="Disha Rajak" userId="8ae541aad60cc09b" providerId="LiveId" clId="{A0A16E04-B958-4512-9322-1CE049C7BA2F}" dt="2024-05-06T13:40:36.081" v="93" actId="20577"/>
        <pc:sldMkLst>
          <pc:docMk/>
          <pc:sldMk cId="2808920126" sldId="265"/>
        </pc:sldMkLst>
        <pc:spChg chg="mod">
          <ac:chgData name="Disha Rajak" userId="8ae541aad60cc09b" providerId="LiveId" clId="{A0A16E04-B958-4512-9322-1CE049C7BA2F}" dt="2024-05-06T13:40:36.081" v="93" actId="20577"/>
          <ac:spMkLst>
            <pc:docMk/>
            <pc:sldMk cId="2808920126" sldId="265"/>
            <ac:spMk id="3" creationId="{00000000-0000-0000-0000-000000000000}"/>
          </ac:spMkLst>
        </pc:spChg>
        <pc:spChg chg="mod">
          <ac:chgData name="Disha Rajak" userId="8ae541aad60cc09b" providerId="LiveId" clId="{A0A16E04-B958-4512-9322-1CE049C7BA2F}" dt="2024-05-06T13:39:13.628" v="71" actId="14100"/>
          <ac:spMkLst>
            <pc:docMk/>
            <pc:sldMk cId="2808920126" sldId="265"/>
            <ac:spMk id="4" creationId="{00000000-0000-0000-0000-000000000000}"/>
          </ac:spMkLst>
        </pc:spChg>
      </pc:sldChg>
      <pc:sldChg chg="modSp del mod">
        <pc:chgData name="Disha Rajak" userId="8ae541aad60cc09b" providerId="LiveId" clId="{A0A16E04-B958-4512-9322-1CE049C7BA2F}" dt="2024-05-06T14:56:49.749" v="2532" actId="2696"/>
        <pc:sldMkLst>
          <pc:docMk/>
          <pc:sldMk cId="2139132589" sldId="310"/>
        </pc:sldMkLst>
        <pc:spChg chg="mod">
          <ac:chgData name="Disha Rajak" userId="8ae541aad60cc09b" providerId="LiveId" clId="{A0A16E04-B958-4512-9322-1CE049C7BA2F}" dt="2024-05-06T13:40:57.483" v="126" actId="20577"/>
          <ac:spMkLst>
            <pc:docMk/>
            <pc:sldMk cId="2139132589" sldId="310"/>
            <ac:spMk id="13" creationId="{00000000-0000-0000-0000-000000000000}"/>
          </ac:spMkLst>
        </pc:spChg>
        <pc:spChg chg="mod">
          <ac:chgData name="Disha Rajak" userId="8ae541aad60cc09b" providerId="LiveId" clId="{A0A16E04-B958-4512-9322-1CE049C7BA2F}" dt="2024-05-06T13:42:24.300" v="244" actId="20577"/>
          <ac:spMkLst>
            <pc:docMk/>
            <pc:sldMk cId="2139132589" sldId="310"/>
            <ac:spMk id="14" creationId="{00000000-0000-0000-0000-000000000000}"/>
          </ac:spMkLst>
        </pc:spChg>
      </pc:sldChg>
      <pc:sldChg chg="addSp modSp mod">
        <pc:chgData name="Disha Rajak" userId="8ae541aad60cc09b" providerId="LiveId" clId="{A0A16E04-B958-4512-9322-1CE049C7BA2F}" dt="2024-05-06T13:49:31.665" v="285" actId="1076"/>
        <pc:sldMkLst>
          <pc:docMk/>
          <pc:sldMk cId="3106206852" sldId="311"/>
        </pc:sldMkLst>
        <pc:spChg chg="mod">
          <ac:chgData name="Disha Rajak" userId="8ae541aad60cc09b" providerId="LiveId" clId="{A0A16E04-B958-4512-9322-1CE049C7BA2F}" dt="2024-05-06T13:49:25.123" v="284" actId="14100"/>
          <ac:spMkLst>
            <pc:docMk/>
            <pc:sldMk cId="3106206852" sldId="311"/>
            <ac:spMk id="3" creationId="{B5FEC1BA-F284-8B6D-7EB6-07762EC24559}"/>
          </ac:spMkLst>
        </pc:spChg>
        <pc:spChg chg="mod">
          <ac:chgData name="Disha Rajak" userId="8ae541aad60cc09b" providerId="LiveId" clId="{A0A16E04-B958-4512-9322-1CE049C7BA2F}" dt="2024-05-06T13:42:38.962" v="257" actId="20577"/>
          <ac:spMkLst>
            <pc:docMk/>
            <pc:sldMk cId="3106206852" sldId="311"/>
            <ac:spMk id="13" creationId="{00000000-0000-0000-0000-000000000000}"/>
          </ac:spMkLst>
        </pc:spChg>
        <pc:picChg chg="add mod">
          <ac:chgData name="Disha Rajak" userId="8ae541aad60cc09b" providerId="LiveId" clId="{A0A16E04-B958-4512-9322-1CE049C7BA2F}" dt="2024-05-06T13:49:31.665" v="285" actId="1076"/>
          <ac:picMkLst>
            <pc:docMk/>
            <pc:sldMk cId="3106206852" sldId="311"/>
            <ac:picMk id="1026" creationId="{9ECA04BA-DC83-26AB-C804-354E57B537AA}"/>
          </ac:picMkLst>
        </pc:picChg>
      </pc:sldChg>
      <pc:sldChg chg="addSp delSp modSp del mod">
        <pc:chgData name="Disha Rajak" userId="8ae541aad60cc09b" providerId="LiveId" clId="{A0A16E04-B958-4512-9322-1CE049C7BA2F}" dt="2024-05-06T14:56:42.631" v="2531" actId="2696"/>
        <pc:sldMkLst>
          <pc:docMk/>
          <pc:sldMk cId="4206988261" sldId="313"/>
        </pc:sldMkLst>
        <pc:spChg chg="mod">
          <ac:chgData name="Disha Rajak" userId="8ae541aad60cc09b" providerId="LiveId" clId="{A0A16E04-B958-4512-9322-1CE049C7BA2F}" dt="2024-05-06T14:06:03.525" v="847" actId="20577"/>
          <ac:spMkLst>
            <pc:docMk/>
            <pc:sldMk cId="4206988261" sldId="313"/>
            <ac:spMk id="2" creationId="{00000000-0000-0000-0000-000000000000}"/>
          </ac:spMkLst>
        </pc:spChg>
        <pc:spChg chg="add mod">
          <ac:chgData name="Disha Rajak" userId="8ae541aad60cc09b" providerId="LiveId" clId="{A0A16E04-B958-4512-9322-1CE049C7BA2F}" dt="2024-05-06T14:00:20.810" v="622" actId="21"/>
          <ac:spMkLst>
            <pc:docMk/>
            <pc:sldMk cId="4206988261" sldId="313"/>
            <ac:spMk id="4" creationId="{A056AEBB-D4B7-193C-F7CF-1BB5399843A4}"/>
          </ac:spMkLst>
        </pc:spChg>
        <pc:spChg chg="add mod">
          <ac:chgData name="Disha Rajak" userId="8ae541aad60cc09b" providerId="LiveId" clId="{A0A16E04-B958-4512-9322-1CE049C7BA2F}" dt="2024-05-06T14:00:40.514" v="624" actId="478"/>
          <ac:spMkLst>
            <pc:docMk/>
            <pc:sldMk cId="4206988261" sldId="313"/>
            <ac:spMk id="7" creationId="{9AFE0403-32C9-527A-063B-C1077E55E507}"/>
          </ac:spMkLst>
        </pc:spChg>
        <pc:graphicFrameChg chg="del mod modGraphic">
          <ac:chgData name="Disha Rajak" userId="8ae541aad60cc09b" providerId="LiveId" clId="{A0A16E04-B958-4512-9322-1CE049C7BA2F}" dt="2024-05-06T14:00:40.514" v="624" actId="478"/>
          <ac:graphicFrameMkLst>
            <pc:docMk/>
            <pc:sldMk cId="4206988261" sldId="313"/>
            <ac:graphicFrameMk id="9" creationId="{00000000-0000-0000-0000-000000000000}"/>
          </ac:graphicFrameMkLst>
        </pc:graphicFrameChg>
        <pc:picChg chg="del">
          <ac:chgData name="Disha Rajak" userId="8ae541aad60cc09b" providerId="LiveId" clId="{A0A16E04-B958-4512-9322-1CE049C7BA2F}" dt="2024-05-06T14:00:20.810" v="622" actId="21"/>
          <ac:picMkLst>
            <pc:docMk/>
            <pc:sldMk cId="4206988261" sldId="313"/>
            <ac:picMk id="5" creationId="{24E0B155-236C-D8F8-0F4D-4846E45C5D43}"/>
          </ac:picMkLst>
        </pc:picChg>
      </pc:sldChg>
      <pc:sldChg chg="addSp delSp modSp mod">
        <pc:chgData name="Disha Rajak" userId="8ae541aad60cc09b" providerId="LiveId" clId="{A0A16E04-B958-4512-9322-1CE049C7BA2F}" dt="2024-05-06T14:19:50.184" v="1441" actId="1076"/>
        <pc:sldMkLst>
          <pc:docMk/>
          <pc:sldMk cId="2478160142" sldId="314"/>
        </pc:sldMkLst>
        <pc:spChg chg="mod">
          <ac:chgData name="Disha Rajak" userId="8ae541aad60cc09b" providerId="LiveId" clId="{A0A16E04-B958-4512-9322-1CE049C7BA2F}" dt="2024-05-06T14:15:10.191" v="1428" actId="20577"/>
          <ac:spMkLst>
            <pc:docMk/>
            <pc:sldMk cId="2478160142" sldId="314"/>
            <ac:spMk id="2" creationId="{00000000-0000-0000-0000-000000000000}"/>
          </ac:spMkLst>
        </pc:spChg>
        <pc:spChg chg="del">
          <ac:chgData name="Disha Rajak" userId="8ae541aad60cc09b" providerId="LiveId" clId="{A0A16E04-B958-4512-9322-1CE049C7BA2F}" dt="2024-05-06T14:17:14.045" v="1434" actId="21"/>
          <ac:spMkLst>
            <pc:docMk/>
            <pc:sldMk cId="2478160142" sldId="314"/>
            <ac:spMk id="8" creationId="{B0AC105A-FAAB-F1A9-E171-D5D2FAACD8BB}"/>
          </ac:spMkLst>
        </pc:spChg>
        <pc:spChg chg="mod">
          <ac:chgData name="Disha Rajak" userId="8ae541aad60cc09b" providerId="LiveId" clId="{A0A16E04-B958-4512-9322-1CE049C7BA2F}" dt="2024-05-06T14:17:28.328" v="1437" actId="14100"/>
          <ac:spMkLst>
            <pc:docMk/>
            <pc:sldMk cId="2478160142" sldId="314"/>
            <ac:spMk id="9" creationId="{92F0CD32-B4C1-937C-C094-9C921FA9E6FF}"/>
          </ac:spMkLst>
        </pc:spChg>
        <pc:picChg chg="add mod">
          <ac:chgData name="Disha Rajak" userId="8ae541aad60cc09b" providerId="LiveId" clId="{A0A16E04-B958-4512-9322-1CE049C7BA2F}" dt="2024-05-06T14:17:06.599" v="1432" actId="1076"/>
          <ac:picMkLst>
            <pc:docMk/>
            <pc:sldMk cId="2478160142" sldId="314"/>
            <ac:picMk id="4" creationId="{93AF4118-248D-531E-950B-74760A2ADC63}"/>
          </ac:picMkLst>
        </pc:picChg>
        <pc:picChg chg="del">
          <ac:chgData name="Disha Rajak" userId="8ae541aad60cc09b" providerId="LiveId" clId="{A0A16E04-B958-4512-9322-1CE049C7BA2F}" dt="2024-05-06T14:16:36.171" v="1429" actId="21"/>
          <ac:picMkLst>
            <pc:docMk/>
            <pc:sldMk cId="2478160142" sldId="314"/>
            <ac:picMk id="5" creationId="{849ACB43-8B1F-7257-6B35-8E9B12A75C07}"/>
          </ac:picMkLst>
        </pc:picChg>
        <pc:picChg chg="del mod">
          <ac:chgData name="Disha Rajak" userId="8ae541aad60cc09b" providerId="LiveId" clId="{A0A16E04-B958-4512-9322-1CE049C7BA2F}" dt="2024-05-06T14:19:20.410" v="1439" actId="21"/>
          <ac:picMkLst>
            <pc:docMk/>
            <pc:sldMk cId="2478160142" sldId="314"/>
            <ac:picMk id="7" creationId="{156584C9-D2E0-8CB1-D95D-CE426DF2CA52}"/>
          </ac:picMkLst>
        </pc:picChg>
        <pc:picChg chg="add mod">
          <ac:chgData name="Disha Rajak" userId="8ae541aad60cc09b" providerId="LiveId" clId="{A0A16E04-B958-4512-9322-1CE049C7BA2F}" dt="2024-05-06T14:19:50.184" v="1441" actId="1076"/>
          <ac:picMkLst>
            <pc:docMk/>
            <pc:sldMk cId="2478160142" sldId="314"/>
            <ac:picMk id="10" creationId="{F7EEE58F-1217-F6D8-37DF-0EF2E8F7B532}"/>
          </ac:picMkLst>
        </pc:picChg>
      </pc:sldChg>
      <pc:sldChg chg="modSp del mod">
        <pc:chgData name="Disha Rajak" userId="8ae541aad60cc09b" providerId="LiveId" clId="{A0A16E04-B958-4512-9322-1CE049C7BA2F}" dt="2024-05-06T14:20:29.422" v="1463" actId="2696"/>
        <pc:sldMkLst>
          <pc:docMk/>
          <pc:sldMk cId="2681425051" sldId="315"/>
        </pc:sldMkLst>
        <pc:spChg chg="mod">
          <ac:chgData name="Disha Rajak" userId="8ae541aad60cc09b" providerId="LiveId" clId="{A0A16E04-B958-4512-9322-1CE049C7BA2F}" dt="2024-05-06T14:20:22.057" v="1462" actId="20577"/>
          <ac:spMkLst>
            <pc:docMk/>
            <pc:sldMk cId="2681425051" sldId="315"/>
            <ac:spMk id="2" creationId="{00000000-0000-0000-0000-000000000000}"/>
          </ac:spMkLst>
        </pc:spChg>
      </pc:sldChg>
      <pc:sldChg chg="addSp modSp mod">
        <pc:chgData name="Disha Rajak" userId="8ae541aad60cc09b" providerId="LiveId" clId="{A0A16E04-B958-4512-9322-1CE049C7BA2F}" dt="2024-05-06T15:05:20.131" v="2574" actId="14100"/>
        <pc:sldMkLst>
          <pc:docMk/>
          <pc:sldMk cId="2590506655" sldId="316"/>
        </pc:sldMkLst>
        <pc:spChg chg="mod">
          <ac:chgData name="Disha Rajak" userId="8ae541aad60cc09b" providerId="LiveId" clId="{A0A16E04-B958-4512-9322-1CE049C7BA2F}" dt="2024-05-06T14:20:50.743" v="1506" actId="20577"/>
          <ac:spMkLst>
            <pc:docMk/>
            <pc:sldMk cId="2590506655" sldId="316"/>
            <ac:spMk id="2" creationId="{00000000-0000-0000-0000-000000000000}"/>
          </ac:spMkLst>
        </pc:spChg>
        <pc:spChg chg="add">
          <ac:chgData name="Disha Rajak" userId="8ae541aad60cc09b" providerId="LiveId" clId="{A0A16E04-B958-4512-9322-1CE049C7BA2F}" dt="2024-05-06T14:21:59.755" v="1507"/>
          <ac:spMkLst>
            <pc:docMk/>
            <pc:sldMk cId="2590506655" sldId="316"/>
            <ac:spMk id="3" creationId="{2A101EEF-6725-B8E0-8F2F-78395CF0017E}"/>
          </ac:spMkLst>
        </pc:spChg>
        <pc:spChg chg="add mod">
          <ac:chgData name="Disha Rajak" userId="8ae541aad60cc09b" providerId="LiveId" clId="{A0A16E04-B958-4512-9322-1CE049C7BA2F}" dt="2024-05-06T15:05:20.131" v="2574" actId="14100"/>
          <ac:spMkLst>
            <pc:docMk/>
            <pc:sldMk cId="2590506655" sldId="316"/>
            <ac:spMk id="6" creationId="{5A891513-1BED-B912-6615-AC1F8D8AC0B0}"/>
          </ac:spMkLst>
        </pc:spChg>
        <pc:picChg chg="add mod">
          <ac:chgData name="Disha Rajak" userId="8ae541aad60cc09b" providerId="LiveId" clId="{A0A16E04-B958-4512-9322-1CE049C7BA2F}" dt="2024-05-06T14:22:19.686" v="1509" actId="1076"/>
          <ac:picMkLst>
            <pc:docMk/>
            <pc:sldMk cId="2590506655" sldId="316"/>
            <ac:picMk id="4" creationId="{8C22AC12-1E00-F8D2-D166-A3A136963BAE}"/>
          </ac:picMkLst>
        </pc:picChg>
        <pc:picChg chg="add mod">
          <ac:chgData name="Disha Rajak" userId="8ae541aad60cc09b" providerId="LiveId" clId="{A0A16E04-B958-4512-9322-1CE049C7BA2F}" dt="2024-05-06T14:23:24.284" v="1513" actId="1076"/>
          <ac:picMkLst>
            <pc:docMk/>
            <pc:sldMk cId="2590506655" sldId="316"/>
            <ac:picMk id="5" creationId="{38CD8B4B-EE0D-D60E-2D2B-D18AA0E61C33}"/>
          </ac:picMkLst>
        </pc:picChg>
      </pc:sldChg>
      <pc:sldChg chg="del">
        <pc:chgData name="Disha Rajak" userId="8ae541aad60cc09b" providerId="LiveId" clId="{A0A16E04-B958-4512-9322-1CE049C7BA2F}" dt="2024-05-06T14:23:33.599" v="1514" actId="2696"/>
        <pc:sldMkLst>
          <pc:docMk/>
          <pc:sldMk cId="1735722345" sldId="317"/>
        </pc:sldMkLst>
      </pc:sldChg>
      <pc:sldChg chg="del">
        <pc:chgData name="Disha Rajak" userId="8ae541aad60cc09b" providerId="LiveId" clId="{A0A16E04-B958-4512-9322-1CE049C7BA2F}" dt="2024-05-06T14:23:39.142" v="1515" actId="2696"/>
        <pc:sldMkLst>
          <pc:docMk/>
          <pc:sldMk cId="2765137111" sldId="318"/>
        </pc:sldMkLst>
      </pc:sldChg>
      <pc:sldChg chg="del">
        <pc:chgData name="Disha Rajak" userId="8ae541aad60cc09b" providerId="LiveId" clId="{A0A16E04-B958-4512-9322-1CE049C7BA2F}" dt="2024-05-06T14:23:42.399" v="1516" actId="2696"/>
        <pc:sldMkLst>
          <pc:docMk/>
          <pc:sldMk cId="1108506989" sldId="319"/>
        </pc:sldMkLst>
      </pc:sldChg>
      <pc:sldChg chg="addSp delSp modSp new mod">
        <pc:chgData name="Disha Rajak" userId="8ae541aad60cc09b" providerId="LiveId" clId="{A0A16E04-B958-4512-9322-1CE049C7BA2F}" dt="2024-05-06T14:05:10.350" v="814" actId="20577"/>
        <pc:sldMkLst>
          <pc:docMk/>
          <pc:sldMk cId="3592187931" sldId="320"/>
        </pc:sldMkLst>
        <pc:spChg chg="mod">
          <ac:chgData name="Disha Rajak" userId="8ae541aad60cc09b" providerId="LiveId" clId="{A0A16E04-B958-4512-9322-1CE049C7BA2F}" dt="2024-05-06T13:50:25.467" v="304" actId="20577"/>
          <ac:spMkLst>
            <pc:docMk/>
            <pc:sldMk cId="3592187931" sldId="320"/>
            <ac:spMk id="2" creationId="{7F575E64-1CFA-9413-4485-81915464BBB7}"/>
          </ac:spMkLst>
        </pc:spChg>
        <pc:spChg chg="del mod">
          <ac:chgData name="Disha Rajak" userId="8ae541aad60cc09b" providerId="LiveId" clId="{A0A16E04-B958-4512-9322-1CE049C7BA2F}" dt="2024-05-06T13:58:11.012" v="621" actId="21"/>
          <ac:spMkLst>
            <pc:docMk/>
            <pc:sldMk cId="3592187931" sldId="320"/>
            <ac:spMk id="3" creationId="{37CF16C7-6CFE-1D5F-B94C-A91849C8456F}"/>
          </ac:spMkLst>
        </pc:spChg>
        <pc:spChg chg="add mod">
          <ac:chgData name="Disha Rajak" userId="8ae541aad60cc09b" providerId="LiveId" clId="{A0A16E04-B958-4512-9322-1CE049C7BA2F}" dt="2024-05-06T14:05:10.350" v="814" actId="20577"/>
          <ac:spMkLst>
            <pc:docMk/>
            <pc:sldMk cId="3592187931" sldId="320"/>
            <ac:spMk id="4" creationId="{1EE5D2FF-8164-5279-1811-206267260874}"/>
          </ac:spMkLst>
        </pc:spChg>
        <pc:picChg chg="add del mod">
          <ac:chgData name="Disha Rajak" userId="8ae541aad60cc09b" providerId="LiveId" clId="{A0A16E04-B958-4512-9322-1CE049C7BA2F}" dt="2024-05-06T13:58:11.012" v="621" actId="21"/>
          <ac:picMkLst>
            <pc:docMk/>
            <pc:sldMk cId="3592187931" sldId="320"/>
            <ac:picMk id="2050" creationId="{C5A5334B-9CCF-A23B-16FD-E54DD7DA5B58}"/>
          </ac:picMkLst>
        </pc:picChg>
      </pc:sldChg>
      <pc:sldChg chg="modSp new mod">
        <pc:chgData name="Disha Rajak" userId="8ae541aad60cc09b" providerId="LiveId" clId="{A0A16E04-B958-4512-9322-1CE049C7BA2F}" dt="2024-05-06T14:14:25.405" v="1374" actId="20577"/>
        <pc:sldMkLst>
          <pc:docMk/>
          <pc:sldMk cId="992932443" sldId="321"/>
        </pc:sldMkLst>
        <pc:spChg chg="mod">
          <ac:chgData name="Disha Rajak" userId="8ae541aad60cc09b" providerId="LiveId" clId="{A0A16E04-B958-4512-9322-1CE049C7BA2F}" dt="2024-05-06T14:08:17.851" v="905" actId="20577"/>
          <ac:spMkLst>
            <pc:docMk/>
            <pc:sldMk cId="992932443" sldId="321"/>
            <ac:spMk id="2" creationId="{557BB692-71C0-2D80-B130-77E92C653649}"/>
          </ac:spMkLst>
        </pc:spChg>
        <pc:spChg chg="mod">
          <ac:chgData name="Disha Rajak" userId="8ae541aad60cc09b" providerId="LiveId" clId="{A0A16E04-B958-4512-9322-1CE049C7BA2F}" dt="2024-05-06T14:14:25.405" v="1374" actId="20577"/>
          <ac:spMkLst>
            <pc:docMk/>
            <pc:sldMk cId="992932443" sldId="321"/>
            <ac:spMk id="3" creationId="{DC60015B-900B-7BCF-A876-9C0DDCB2D530}"/>
          </ac:spMkLst>
        </pc:spChg>
      </pc:sldChg>
      <pc:sldChg chg="modSp new del mod">
        <pc:chgData name="Disha Rajak" userId="8ae541aad60cc09b" providerId="LiveId" clId="{A0A16E04-B958-4512-9322-1CE049C7BA2F}" dt="2024-05-06T14:07:42.334" v="878" actId="2696"/>
        <pc:sldMkLst>
          <pc:docMk/>
          <pc:sldMk cId="1137489506" sldId="321"/>
        </pc:sldMkLst>
        <pc:spChg chg="mod">
          <ac:chgData name="Disha Rajak" userId="8ae541aad60cc09b" providerId="LiveId" clId="{A0A16E04-B958-4512-9322-1CE049C7BA2F}" dt="2024-05-06T14:07:31.575" v="877" actId="20577"/>
          <ac:spMkLst>
            <pc:docMk/>
            <pc:sldMk cId="1137489506" sldId="321"/>
            <ac:spMk id="2" creationId="{AB7B8E30-CE43-AA4B-103F-E3630DF2CBE4}"/>
          </ac:spMkLst>
        </pc:spChg>
      </pc:sldChg>
      <pc:sldChg chg="new del">
        <pc:chgData name="Disha Rajak" userId="8ae541aad60cc09b" providerId="LiveId" clId="{A0A16E04-B958-4512-9322-1CE049C7BA2F}" dt="2024-05-06T14:06:48.207" v="851" actId="2696"/>
        <pc:sldMkLst>
          <pc:docMk/>
          <pc:sldMk cId="3557511933" sldId="321"/>
        </pc:sldMkLst>
      </pc:sldChg>
      <pc:sldChg chg="new del">
        <pc:chgData name="Disha Rajak" userId="8ae541aad60cc09b" providerId="LiveId" clId="{A0A16E04-B958-4512-9322-1CE049C7BA2F}" dt="2024-05-06T14:06:33.276" v="849" actId="2696"/>
        <pc:sldMkLst>
          <pc:docMk/>
          <pc:sldMk cId="3672700020" sldId="321"/>
        </pc:sldMkLst>
      </pc:sldChg>
      <pc:sldChg chg="add del">
        <pc:chgData name="Disha Rajak" userId="8ae541aad60cc09b" providerId="LiveId" clId="{A0A16E04-B958-4512-9322-1CE049C7BA2F}" dt="2024-05-06T14:08:08.856" v="889" actId="2696"/>
        <pc:sldMkLst>
          <pc:docMk/>
          <pc:sldMk cId="798026638" sldId="322"/>
        </pc:sldMkLst>
      </pc:sldChg>
      <pc:sldChg chg="addSp modSp new mod">
        <pc:chgData name="Disha Rajak" userId="8ae541aad60cc09b" providerId="LiveId" clId="{A0A16E04-B958-4512-9322-1CE049C7BA2F}" dt="2024-05-06T14:25:04.675" v="1553" actId="1076"/>
        <pc:sldMkLst>
          <pc:docMk/>
          <pc:sldMk cId="3781964029" sldId="322"/>
        </pc:sldMkLst>
        <pc:spChg chg="mod">
          <ac:chgData name="Disha Rajak" userId="8ae541aad60cc09b" providerId="LiveId" clId="{A0A16E04-B958-4512-9322-1CE049C7BA2F}" dt="2024-05-06T14:24:46.480" v="1551" actId="20577"/>
          <ac:spMkLst>
            <pc:docMk/>
            <pc:sldMk cId="3781964029" sldId="322"/>
            <ac:spMk id="2" creationId="{1DF01C8E-9718-65EE-65B9-E1C207AAAEF4}"/>
          </ac:spMkLst>
        </pc:spChg>
        <pc:picChg chg="add mod">
          <ac:chgData name="Disha Rajak" userId="8ae541aad60cc09b" providerId="LiveId" clId="{A0A16E04-B958-4512-9322-1CE049C7BA2F}" dt="2024-05-06T14:25:04.675" v="1553" actId="1076"/>
          <ac:picMkLst>
            <pc:docMk/>
            <pc:sldMk cId="3781964029" sldId="322"/>
            <ac:picMk id="3" creationId="{D2439DEC-19C5-3388-1867-654510F7D37B}"/>
          </ac:picMkLst>
        </pc:picChg>
      </pc:sldChg>
      <pc:sldChg chg="addSp modSp new mod">
        <pc:chgData name="Disha Rajak" userId="8ae541aad60cc09b" providerId="LiveId" clId="{A0A16E04-B958-4512-9322-1CE049C7BA2F}" dt="2024-05-06T14:57:43.335" v="2537" actId="20577"/>
        <pc:sldMkLst>
          <pc:docMk/>
          <pc:sldMk cId="399526179" sldId="323"/>
        </pc:sldMkLst>
        <pc:spChg chg="mod">
          <ac:chgData name="Disha Rajak" userId="8ae541aad60cc09b" providerId="LiveId" clId="{A0A16E04-B958-4512-9322-1CE049C7BA2F}" dt="2024-05-06T14:57:43.335" v="2537" actId="20577"/>
          <ac:spMkLst>
            <pc:docMk/>
            <pc:sldMk cId="399526179" sldId="323"/>
            <ac:spMk id="2" creationId="{235C4B0A-801D-6E77-7887-80C54A9BB931}"/>
          </ac:spMkLst>
        </pc:spChg>
        <pc:picChg chg="add mod">
          <ac:chgData name="Disha Rajak" userId="8ae541aad60cc09b" providerId="LiveId" clId="{A0A16E04-B958-4512-9322-1CE049C7BA2F}" dt="2024-05-06T14:26:55.353" v="1597" actId="1076"/>
          <ac:picMkLst>
            <pc:docMk/>
            <pc:sldMk cId="399526179" sldId="323"/>
            <ac:picMk id="4" creationId="{392BB1B2-3102-A455-F5A8-95A1F2D05375}"/>
          </ac:picMkLst>
        </pc:picChg>
      </pc:sldChg>
      <pc:sldChg chg="addSp modSp new mod">
        <pc:chgData name="Disha Rajak" userId="8ae541aad60cc09b" providerId="LiveId" clId="{A0A16E04-B958-4512-9322-1CE049C7BA2F}" dt="2024-05-06T14:57:47.088" v="2539" actId="20577"/>
        <pc:sldMkLst>
          <pc:docMk/>
          <pc:sldMk cId="2656373868" sldId="324"/>
        </pc:sldMkLst>
        <pc:spChg chg="mod">
          <ac:chgData name="Disha Rajak" userId="8ae541aad60cc09b" providerId="LiveId" clId="{A0A16E04-B958-4512-9322-1CE049C7BA2F}" dt="2024-05-06T14:57:47.088" v="2539" actId="20577"/>
          <ac:spMkLst>
            <pc:docMk/>
            <pc:sldMk cId="2656373868" sldId="324"/>
            <ac:spMk id="2" creationId="{DAB4D40B-99AA-309A-492B-F803F199709A}"/>
          </ac:spMkLst>
        </pc:spChg>
        <pc:picChg chg="add mod">
          <ac:chgData name="Disha Rajak" userId="8ae541aad60cc09b" providerId="LiveId" clId="{A0A16E04-B958-4512-9322-1CE049C7BA2F}" dt="2024-05-06T14:28:04.857" v="1673" actId="1076"/>
          <ac:picMkLst>
            <pc:docMk/>
            <pc:sldMk cId="2656373868" sldId="324"/>
            <ac:picMk id="4" creationId="{2C50EF93-14B8-6581-9FA3-32E2729E7C6A}"/>
          </ac:picMkLst>
        </pc:picChg>
      </pc:sldChg>
      <pc:sldChg chg="addSp modSp new mod">
        <pc:chgData name="Disha Rajak" userId="8ae541aad60cc09b" providerId="LiveId" clId="{A0A16E04-B958-4512-9322-1CE049C7BA2F}" dt="2024-05-06T14:57:50.779" v="2541" actId="20577"/>
        <pc:sldMkLst>
          <pc:docMk/>
          <pc:sldMk cId="727013346" sldId="325"/>
        </pc:sldMkLst>
        <pc:spChg chg="mod">
          <ac:chgData name="Disha Rajak" userId="8ae541aad60cc09b" providerId="LiveId" clId="{A0A16E04-B958-4512-9322-1CE049C7BA2F}" dt="2024-05-06T14:57:50.779" v="2541" actId="20577"/>
          <ac:spMkLst>
            <pc:docMk/>
            <pc:sldMk cId="727013346" sldId="325"/>
            <ac:spMk id="2" creationId="{F0ED463D-BF31-0F41-C851-D8150DFEB56E}"/>
          </ac:spMkLst>
        </pc:spChg>
        <pc:picChg chg="add mod">
          <ac:chgData name="Disha Rajak" userId="8ae541aad60cc09b" providerId="LiveId" clId="{A0A16E04-B958-4512-9322-1CE049C7BA2F}" dt="2024-05-06T14:28:50.644" v="1710" actId="1076"/>
          <ac:picMkLst>
            <pc:docMk/>
            <pc:sldMk cId="727013346" sldId="325"/>
            <ac:picMk id="4" creationId="{D81709F0-5AF7-C93F-6B85-4A34325F08C6}"/>
          </ac:picMkLst>
        </pc:picChg>
      </pc:sldChg>
      <pc:sldChg chg="addSp modSp new mod">
        <pc:chgData name="Disha Rajak" userId="8ae541aad60cc09b" providerId="LiveId" clId="{A0A16E04-B958-4512-9322-1CE049C7BA2F}" dt="2024-05-06T14:57:55.164" v="2543" actId="20577"/>
        <pc:sldMkLst>
          <pc:docMk/>
          <pc:sldMk cId="2162407355" sldId="326"/>
        </pc:sldMkLst>
        <pc:spChg chg="mod">
          <ac:chgData name="Disha Rajak" userId="8ae541aad60cc09b" providerId="LiveId" clId="{A0A16E04-B958-4512-9322-1CE049C7BA2F}" dt="2024-05-06T14:57:55.164" v="2543" actId="20577"/>
          <ac:spMkLst>
            <pc:docMk/>
            <pc:sldMk cId="2162407355" sldId="326"/>
            <ac:spMk id="2" creationId="{7E02DF65-81C5-33EE-BD5A-8E16A0C37343}"/>
          </ac:spMkLst>
        </pc:spChg>
        <pc:picChg chg="add mod">
          <ac:chgData name="Disha Rajak" userId="8ae541aad60cc09b" providerId="LiveId" clId="{A0A16E04-B958-4512-9322-1CE049C7BA2F}" dt="2024-05-06T14:29:41.791" v="1757" actId="1076"/>
          <ac:picMkLst>
            <pc:docMk/>
            <pc:sldMk cId="2162407355" sldId="326"/>
            <ac:picMk id="4" creationId="{E6513375-1AD6-52C8-0FC9-F7B620BD41F0}"/>
          </ac:picMkLst>
        </pc:picChg>
      </pc:sldChg>
      <pc:sldChg chg="addSp delSp modSp new mod">
        <pc:chgData name="Disha Rajak" userId="8ae541aad60cc09b" providerId="LiveId" clId="{A0A16E04-B958-4512-9322-1CE049C7BA2F}" dt="2024-05-06T14:57:59.326" v="2545" actId="20577"/>
        <pc:sldMkLst>
          <pc:docMk/>
          <pc:sldMk cId="4064662737" sldId="327"/>
        </pc:sldMkLst>
        <pc:spChg chg="mod">
          <ac:chgData name="Disha Rajak" userId="8ae541aad60cc09b" providerId="LiveId" clId="{A0A16E04-B958-4512-9322-1CE049C7BA2F}" dt="2024-05-06T14:57:59.326" v="2545" actId="20577"/>
          <ac:spMkLst>
            <pc:docMk/>
            <pc:sldMk cId="4064662737" sldId="327"/>
            <ac:spMk id="2" creationId="{53144AE0-EFC8-C611-75BE-98801092FF74}"/>
          </ac:spMkLst>
        </pc:spChg>
        <pc:picChg chg="add del mod">
          <ac:chgData name="Disha Rajak" userId="8ae541aad60cc09b" providerId="LiveId" clId="{A0A16E04-B958-4512-9322-1CE049C7BA2F}" dt="2024-05-06T14:31:15.457" v="1804" actId="21"/>
          <ac:picMkLst>
            <pc:docMk/>
            <pc:sldMk cId="4064662737" sldId="327"/>
            <ac:picMk id="4" creationId="{E6E782BC-2ECD-2EC2-A846-4BA7EAF39BC6}"/>
          </ac:picMkLst>
        </pc:picChg>
        <pc:picChg chg="add mod">
          <ac:chgData name="Disha Rajak" userId="8ae541aad60cc09b" providerId="LiveId" clId="{A0A16E04-B958-4512-9322-1CE049C7BA2F}" dt="2024-05-06T14:31:52.465" v="1810" actId="14100"/>
          <ac:picMkLst>
            <pc:docMk/>
            <pc:sldMk cId="4064662737" sldId="327"/>
            <ac:picMk id="6" creationId="{A709FC50-1D6E-098D-0213-8BD4DE08EF0F}"/>
          </ac:picMkLst>
        </pc:picChg>
      </pc:sldChg>
      <pc:sldChg chg="addSp modSp new mod">
        <pc:chgData name="Disha Rajak" userId="8ae541aad60cc09b" providerId="LiveId" clId="{A0A16E04-B958-4512-9322-1CE049C7BA2F}" dt="2024-05-06T15:05:58.533" v="2576" actId="14100"/>
        <pc:sldMkLst>
          <pc:docMk/>
          <pc:sldMk cId="192899732" sldId="328"/>
        </pc:sldMkLst>
        <pc:spChg chg="mod">
          <ac:chgData name="Disha Rajak" userId="8ae541aad60cc09b" providerId="LiveId" clId="{A0A16E04-B958-4512-9322-1CE049C7BA2F}" dt="2024-05-06T15:04:45.450" v="2570" actId="20577"/>
          <ac:spMkLst>
            <pc:docMk/>
            <pc:sldMk cId="192899732" sldId="328"/>
            <ac:spMk id="2" creationId="{EE57457D-1F99-7EA0-750A-9738A8C6E5FF}"/>
          </ac:spMkLst>
        </pc:spChg>
        <pc:spChg chg="add mod">
          <ac:chgData name="Disha Rajak" userId="8ae541aad60cc09b" providerId="LiveId" clId="{A0A16E04-B958-4512-9322-1CE049C7BA2F}" dt="2024-05-06T15:05:58.533" v="2576" actId="14100"/>
          <ac:spMkLst>
            <pc:docMk/>
            <pc:sldMk cId="192899732" sldId="328"/>
            <ac:spMk id="3" creationId="{52EBE6C8-F5E6-39E5-F78E-B082F1258625}"/>
          </ac:spMkLst>
        </pc:spChg>
        <pc:picChg chg="add mod">
          <ac:chgData name="Disha Rajak" userId="8ae541aad60cc09b" providerId="LiveId" clId="{A0A16E04-B958-4512-9322-1CE049C7BA2F}" dt="2024-05-06T14:33:37.461" v="1882" actId="14100"/>
          <ac:picMkLst>
            <pc:docMk/>
            <pc:sldMk cId="192899732" sldId="328"/>
            <ac:picMk id="4" creationId="{2D25F867-5BB7-D978-7FEC-CB951BF453FC}"/>
          </ac:picMkLst>
        </pc:picChg>
        <pc:picChg chg="add mod">
          <ac:chgData name="Disha Rajak" userId="8ae541aad60cc09b" providerId="LiveId" clId="{A0A16E04-B958-4512-9322-1CE049C7BA2F}" dt="2024-05-06T14:34:07.896" v="1885" actId="1076"/>
          <ac:picMkLst>
            <pc:docMk/>
            <pc:sldMk cId="192899732" sldId="328"/>
            <ac:picMk id="6" creationId="{B35CD2D1-0296-7525-2580-4C43F3781B5F}"/>
          </ac:picMkLst>
        </pc:picChg>
      </pc:sldChg>
      <pc:sldChg chg="addSp modSp new mod">
        <pc:chgData name="Disha Rajak" userId="8ae541aad60cc09b" providerId="LiveId" clId="{A0A16E04-B958-4512-9322-1CE049C7BA2F}" dt="2024-05-06T15:06:09.274" v="2577" actId="11529"/>
        <pc:sldMkLst>
          <pc:docMk/>
          <pc:sldMk cId="1143563332" sldId="329"/>
        </pc:sldMkLst>
        <pc:spChg chg="mod">
          <ac:chgData name="Disha Rajak" userId="8ae541aad60cc09b" providerId="LiveId" clId="{A0A16E04-B958-4512-9322-1CE049C7BA2F}" dt="2024-05-06T14:58:03.520" v="2547" actId="20577"/>
          <ac:spMkLst>
            <pc:docMk/>
            <pc:sldMk cId="1143563332" sldId="329"/>
            <ac:spMk id="2" creationId="{03A54917-AA54-11F6-7A51-6B69D3E46A50}"/>
          </ac:spMkLst>
        </pc:spChg>
        <pc:spChg chg="add">
          <ac:chgData name="Disha Rajak" userId="8ae541aad60cc09b" providerId="LiveId" clId="{A0A16E04-B958-4512-9322-1CE049C7BA2F}" dt="2024-05-06T15:06:09.274" v="2577" actId="11529"/>
          <ac:spMkLst>
            <pc:docMk/>
            <pc:sldMk cId="1143563332" sldId="329"/>
            <ac:spMk id="3" creationId="{549B037E-A1C5-DD5A-FFE3-7089D726A079}"/>
          </ac:spMkLst>
        </pc:spChg>
        <pc:picChg chg="add mod">
          <ac:chgData name="Disha Rajak" userId="8ae541aad60cc09b" providerId="LiveId" clId="{A0A16E04-B958-4512-9322-1CE049C7BA2F}" dt="2024-05-06T14:35:46.243" v="1957" actId="1076"/>
          <ac:picMkLst>
            <pc:docMk/>
            <pc:sldMk cId="1143563332" sldId="329"/>
            <ac:picMk id="4" creationId="{539E112D-F0BE-2344-1CB3-8F7BC891CAB3}"/>
          </ac:picMkLst>
        </pc:picChg>
        <pc:picChg chg="add mod">
          <ac:chgData name="Disha Rajak" userId="8ae541aad60cc09b" providerId="LiveId" clId="{A0A16E04-B958-4512-9322-1CE049C7BA2F}" dt="2024-05-06T14:40:14.187" v="1961" actId="1076"/>
          <ac:picMkLst>
            <pc:docMk/>
            <pc:sldMk cId="1143563332" sldId="329"/>
            <ac:picMk id="6" creationId="{F77FA77B-007E-7990-9CB5-8D2D70FCA34B}"/>
          </ac:picMkLst>
        </pc:picChg>
      </pc:sldChg>
      <pc:sldChg chg="addSp modSp new mod">
        <pc:chgData name="Disha Rajak" userId="8ae541aad60cc09b" providerId="LiveId" clId="{A0A16E04-B958-4512-9322-1CE049C7BA2F}" dt="2024-05-06T15:47:31.204" v="2602" actId="20577"/>
        <pc:sldMkLst>
          <pc:docMk/>
          <pc:sldMk cId="1965147438" sldId="330"/>
        </pc:sldMkLst>
        <pc:spChg chg="mod">
          <ac:chgData name="Disha Rajak" userId="8ae541aad60cc09b" providerId="LiveId" clId="{A0A16E04-B958-4512-9322-1CE049C7BA2F}" dt="2024-05-06T15:47:31.204" v="2602" actId="20577"/>
          <ac:spMkLst>
            <pc:docMk/>
            <pc:sldMk cId="1965147438" sldId="330"/>
            <ac:spMk id="2" creationId="{ED79DDEA-4A9E-DCA9-7951-0A9284523822}"/>
          </ac:spMkLst>
        </pc:spChg>
        <pc:picChg chg="add mod">
          <ac:chgData name="Disha Rajak" userId="8ae541aad60cc09b" providerId="LiveId" clId="{A0A16E04-B958-4512-9322-1CE049C7BA2F}" dt="2024-05-06T14:42:27.256" v="1974" actId="1076"/>
          <ac:picMkLst>
            <pc:docMk/>
            <pc:sldMk cId="1965147438" sldId="330"/>
            <ac:picMk id="4" creationId="{40A4A409-893D-55BC-24C6-6134B3F98C1F}"/>
          </ac:picMkLst>
        </pc:picChg>
      </pc:sldChg>
      <pc:sldChg chg="addSp modSp new mod">
        <pc:chgData name="Disha Rajak" userId="8ae541aad60cc09b" providerId="LiveId" clId="{A0A16E04-B958-4512-9322-1CE049C7BA2F}" dt="2024-05-06T15:06:25.216" v="2578" actId="11529"/>
        <pc:sldMkLst>
          <pc:docMk/>
          <pc:sldMk cId="175782387" sldId="331"/>
        </pc:sldMkLst>
        <pc:spChg chg="mod">
          <ac:chgData name="Disha Rajak" userId="8ae541aad60cc09b" providerId="LiveId" clId="{A0A16E04-B958-4512-9322-1CE049C7BA2F}" dt="2024-05-06T14:58:10.420" v="2550" actId="20577"/>
          <ac:spMkLst>
            <pc:docMk/>
            <pc:sldMk cId="175782387" sldId="331"/>
            <ac:spMk id="2" creationId="{EDF7F7DF-BEAC-F29B-A19F-9B3031124C98}"/>
          </ac:spMkLst>
        </pc:spChg>
        <pc:spChg chg="add">
          <ac:chgData name="Disha Rajak" userId="8ae541aad60cc09b" providerId="LiveId" clId="{A0A16E04-B958-4512-9322-1CE049C7BA2F}" dt="2024-05-06T15:06:25.216" v="2578" actId="11529"/>
          <ac:spMkLst>
            <pc:docMk/>
            <pc:sldMk cId="175782387" sldId="331"/>
            <ac:spMk id="3" creationId="{A1E76E9B-694C-A702-CBDF-DAA54E28E32B}"/>
          </ac:spMkLst>
        </pc:spChg>
        <pc:picChg chg="add mod">
          <ac:chgData name="Disha Rajak" userId="8ae541aad60cc09b" providerId="LiveId" clId="{A0A16E04-B958-4512-9322-1CE049C7BA2F}" dt="2024-05-06T14:44:02.764" v="2049" actId="14100"/>
          <ac:picMkLst>
            <pc:docMk/>
            <pc:sldMk cId="175782387" sldId="331"/>
            <ac:picMk id="4" creationId="{D21D1E15-834A-3752-1F9B-71F5655D6B2F}"/>
          </ac:picMkLst>
        </pc:picChg>
        <pc:picChg chg="add mod">
          <ac:chgData name="Disha Rajak" userId="8ae541aad60cc09b" providerId="LiveId" clId="{A0A16E04-B958-4512-9322-1CE049C7BA2F}" dt="2024-05-06T14:44:21.224" v="2052" actId="1076"/>
          <ac:picMkLst>
            <pc:docMk/>
            <pc:sldMk cId="175782387" sldId="331"/>
            <ac:picMk id="6" creationId="{3D1D1E1F-84A5-7B46-2DD7-E70987743F6B}"/>
          </ac:picMkLst>
        </pc:picChg>
      </pc:sldChg>
      <pc:sldChg chg="addSp modSp new mod">
        <pc:chgData name="Disha Rajak" userId="8ae541aad60cc09b" providerId="LiveId" clId="{A0A16E04-B958-4512-9322-1CE049C7BA2F}" dt="2024-05-06T15:06:34.272" v="2579" actId="11529"/>
        <pc:sldMkLst>
          <pc:docMk/>
          <pc:sldMk cId="1615638998" sldId="332"/>
        </pc:sldMkLst>
        <pc:spChg chg="mod">
          <ac:chgData name="Disha Rajak" userId="8ae541aad60cc09b" providerId="LiveId" clId="{A0A16E04-B958-4512-9322-1CE049C7BA2F}" dt="2024-05-06T14:58:14.100" v="2553" actId="20577"/>
          <ac:spMkLst>
            <pc:docMk/>
            <pc:sldMk cId="1615638998" sldId="332"/>
            <ac:spMk id="2" creationId="{DF8DF179-DDD9-717A-C8F8-1D1E7E03D936}"/>
          </ac:spMkLst>
        </pc:spChg>
        <pc:spChg chg="add">
          <ac:chgData name="Disha Rajak" userId="8ae541aad60cc09b" providerId="LiveId" clId="{A0A16E04-B958-4512-9322-1CE049C7BA2F}" dt="2024-05-06T15:06:34.272" v="2579" actId="11529"/>
          <ac:spMkLst>
            <pc:docMk/>
            <pc:sldMk cId="1615638998" sldId="332"/>
            <ac:spMk id="3" creationId="{0BA645CA-A833-0A02-ADFB-1552AD40A89D}"/>
          </ac:spMkLst>
        </pc:spChg>
        <pc:picChg chg="add mod">
          <ac:chgData name="Disha Rajak" userId="8ae541aad60cc09b" providerId="LiveId" clId="{A0A16E04-B958-4512-9322-1CE049C7BA2F}" dt="2024-05-06T14:46:19.629" v="2146" actId="1076"/>
          <ac:picMkLst>
            <pc:docMk/>
            <pc:sldMk cId="1615638998" sldId="332"/>
            <ac:picMk id="4" creationId="{4B454445-983E-EB75-359B-B0C6724F05E8}"/>
          </ac:picMkLst>
        </pc:picChg>
        <pc:picChg chg="add mod">
          <ac:chgData name="Disha Rajak" userId="8ae541aad60cc09b" providerId="LiveId" clId="{A0A16E04-B958-4512-9322-1CE049C7BA2F}" dt="2024-05-06T14:46:21.195" v="2147" actId="1076"/>
          <ac:picMkLst>
            <pc:docMk/>
            <pc:sldMk cId="1615638998" sldId="332"/>
            <ac:picMk id="6" creationId="{BC2DCE54-C31A-EF66-B95A-8AE5B65F948C}"/>
          </ac:picMkLst>
        </pc:picChg>
      </pc:sldChg>
      <pc:sldChg chg="addSp modSp new mod">
        <pc:chgData name="Disha Rajak" userId="8ae541aad60cc09b" providerId="LiveId" clId="{A0A16E04-B958-4512-9322-1CE049C7BA2F}" dt="2024-05-06T15:06:41.907" v="2580" actId="11529"/>
        <pc:sldMkLst>
          <pc:docMk/>
          <pc:sldMk cId="1317943503" sldId="333"/>
        </pc:sldMkLst>
        <pc:spChg chg="mod">
          <ac:chgData name="Disha Rajak" userId="8ae541aad60cc09b" providerId="LiveId" clId="{A0A16E04-B958-4512-9322-1CE049C7BA2F}" dt="2024-05-06T14:58:18.538" v="2556" actId="20577"/>
          <ac:spMkLst>
            <pc:docMk/>
            <pc:sldMk cId="1317943503" sldId="333"/>
            <ac:spMk id="2" creationId="{F9CDF066-39B2-EBB4-E569-E9E4E0F6B57D}"/>
          </ac:spMkLst>
        </pc:spChg>
        <pc:spChg chg="add">
          <ac:chgData name="Disha Rajak" userId="8ae541aad60cc09b" providerId="LiveId" clId="{A0A16E04-B958-4512-9322-1CE049C7BA2F}" dt="2024-05-06T15:06:41.907" v="2580" actId="11529"/>
          <ac:spMkLst>
            <pc:docMk/>
            <pc:sldMk cId="1317943503" sldId="333"/>
            <ac:spMk id="3" creationId="{B933D5C9-9223-C7A8-7BD2-A83C86D0F1C9}"/>
          </ac:spMkLst>
        </pc:spChg>
        <pc:picChg chg="add mod">
          <ac:chgData name="Disha Rajak" userId="8ae541aad60cc09b" providerId="LiveId" clId="{A0A16E04-B958-4512-9322-1CE049C7BA2F}" dt="2024-05-06T14:47:17.352" v="2171" actId="1076"/>
          <ac:picMkLst>
            <pc:docMk/>
            <pc:sldMk cId="1317943503" sldId="333"/>
            <ac:picMk id="4" creationId="{BE61A205-C713-B5ED-04F3-F746C758418A}"/>
          </ac:picMkLst>
        </pc:picChg>
        <pc:picChg chg="add mod">
          <ac:chgData name="Disha Rajak" userId="8ae541aad60cc09b" providerId="LiveId" clId="{A0A16E04-B958-4512-9322-1CE049C7BA2F}" dt="2024-05-06T14:47:31.678" v="2174" actId="1076"/>
          <ac:picMkLst>
            <pc:docMk/>
            <pc:sldMk cId="1317943503" sldId="333"/>
            <ac:picMk id="6" creationId="{35E65603-4A53-A34E-0656-8F05DD7991B2}"/>
          </ac:picMkLst>
        </pc:picChg>
      </pc:sldChg>
      <pc:sldChg chg="addSp delSp modSp new mod">
        <pc:chgData name="Disha Rajak" userId="8ae541aad60cc09b" providerId="LiveId" clId="{A0A16E04-B958-4512-9322-1CE049C7BA2F}" dt="2024-05-06T15:06:49.265" v="2581" actId="11529"/>
        <pc:sldMkLst>
          <pc:docMk/>
          <pc:sldMk cId="772060919" sldId="334"/>
        </pc:sldMkLst>
        <pc:spChg chg="mod">
          <ac:chgData name="Disha Rajak" userId="8ae541aad60cc09b" providerId="LiveId" clId="{A0A16E04-B958-4512-9322-1CE049C7BA2F}" dt="2024-05-06T14:58:23.365" v="2559" actId="20577"/>
          <ac:spMkLst>
            <pc:docMk/>
            <pc:sldMk cId="772060919" sldId="334"/>
            <ac:spMk id="2" creationId="{E23C9131-5B8B-3254-6C7C-CA0E95FB172C}"/>
          </ac:spMkLst>
        </pc:spChg>
        <pc:spChg chg="add">
          <ac:chgData name="Disha Rajak" userId="8ae541aad60cc09b" providerId="LiveId" clId="{A0A16E04-B958-4512-9322-1CE049C7BA2F}" dt="2024-05-06T15:06:49.265" v="2581" actId="11529"/>
          <ac:spMkLst>
            <pc:docMk/>
            <pc:sldMk cId="772060919" sldId="334"/>
            <ac:spMk id="3" creationId="{349DBEE1-EA98-9FEC-9F6B-761CFAE08AA7}"/>
          </ac:spMkLst>
        </pc:spChg>
        <pc:picChg chg="add del mod">
          <ac:chgData name="Disha Rajak" userId="8ae541aad60cc09b" providerId="LiveId" clId="{A0A16E04-B958-4512-9322-1CE049C7BA2F}" dt="2024-05-06T14:47:47.825" v="2181" actId="21"/>
          <ac:picMkLst>
            <pc:docMk/>
            <pc:sldMk cId="772060919" sldId="334"/>
            <ac:picMk id="4" creationId="{0B025699-DB49-C617-63C7-3F60B6AB45E4}"/>
          </ac:picMkLst>
        </pc:picChg>
        <pc:picChg chg="add mod">
          <ac:chgData name="Disha Rajak" userId="8ae541aad60cc09b" providerId="LiveId" clId="{A0A16E04-B958-4512-9322-1CE049C7BA2F}" dt="2024-05-06T14:49:28.769" v="2205" actId="1076"/>
          <ac:picMkLst>
            <pc:docMk/>
            <pc:sldMk cId="772060919" sldId="334"/>
            <ac:picMk id="6" creationId="{D121F238-3A9E-BCA2-98B6-6F8BA346CEBE}"/>
          </ac:picMkLst>
        </pc:picChg>
        <pc:picChg chg="add mod">
          <ac:chgData name="Disha Rajak" userId="8ae541aad60cc09b" providerId="LiveId" clId="{A0A16E04-B958-4512-9322-1CE049C7BA2F}" dt="2024-05-06T14:49:30.517" v="2206" actId="1076"/>
          <ac:picMkLst>
            <pc:docMk/>
            <pc:sldMk cId="772060919" sldId="334"/>
            <ac:picMk id="8" creationId="{85395FDF-08DD-B6D4-F1B5-B46617CD8F30}"/>
          </ac:picMkLst>
        </pc:picChg>
      </pc:sldChg>
      <pc:sldChg chg="addSp modSp new mod">
        <pc:chgData name="Disha Rajak" userId="8ae541aad60cc09b" providerId="LiveId" clId="{A0A16E04-B958-4512-9322-1CE049C7BA2F}" dt="2024-05-06T14:58:29.202" v="2562" actId="20577"/>
        <pc:sldMkLst>
          <pc:docMk/>
          <pc:sldMk cId="2645363211" sldId="335"/>
        </pc:sldMkLst>
        <pc:spChg chg="mod">
          <ac:chgData name="Disha Rajak" userId="8ae541aad60cc09b" providerId="LiveId" clId="{A0A16E04-B958-4512-9322-1CE049C7BA2F}" dt="2024-05-06T14:58:29.202" v="2562" actId="20577"/>
          <ac:spMkLst>
            <pc:docMk/>
            <pc:sldMk cId="2645363211" sldId="335"/>
            <ac:spMk id="2" creationId="{78FC88FC-45D5-DD0D-30F4-D9AADE96E403}"/>
          </ac:spMkLst>
        </pc:spChg>
        <pc:picChg chg="add mod">
          <ac:chgData name="Disha Rajak" userId="8ae541aad60cc09b" providerId="LiveId" clId="{A0A16E04-B958-4512-9322-1CE049C7BA2F}" dt="2024-05-06T14:50:37.258" v="2279" actId="1076"/>
          <ac:picMkLst>
            <pc:docMk/>
            <pc:sldMk cId="2645363211" sldId="335"/>
            <ac:picMk id="4" creationId="{AB4E2E52-8DF7-1ACE-F5EA-74E5A95401A5}"/>
          </ac:picMkLst>
        </pc:picChg>
      </pc:sldChg>
      <pc:sldChg chg="addSp modSp new mod">
        <pc:chgData name="Disha Rajak" userId="8ae541aad60cc09b" providerId="LiveId" clId="{A0A16E04-B958-4512-9322-1CE049C7BA2F}" dt="2024-05-06T15:06:59.208" v="2583" actId="1038"/>
        <pc:sldMkLst>
          <pc:docMk/>
          <pc:sldMk cId="3832648268" sldId="336"/>
        </pc:sldMkLst>
        <pc:spChg chg="mod">
          <ac:chgData name="Disha Rajak" userId="8ae541aad60cc09b" providerId="LiveId" clId="{A0A16E04-B958-4512-9322-1CE049C7BA2F}" dt="2024-05-06T14:58:34.292" v="2565" actId="20577"/>
          <ac:spMkLst>
            <pc:docMk/>
            <pc:sldMk cId="3832648268" sldId="336"/>
            <ac:spMk id="2" creationId="{A92F7EBF-A8BC-5453-32EB-20CAFC34D246}"/>
          </ac:spMkLst>
        </pc:spChg>
        <pc:spChg chg="add">
          <ac:chgData name="Disha Rajak" userId="8ae541aad60cc09b" providerId="LiveId" clId="{A0A16E04-B958-4512-9322-1CE049C7BA2F}" dt="2024-05-06T15:06:57.681" v="2582" actId="11529"/>
          <ac:spMkLst>
            <pc:docMk/>
            <pc:sldMk cId="3832648268" sldId="336"/>
            <ac:spMk id="3" creationId="{1A39285F-40A6-B1C3-A66D-8F6616482685}"/>
          </ac:spMkLst>
        </pc:spChg>
        <pc:picChg chg="add mod">
          <ac:chgData name="Disha Rajak" userId="8ae541aad60cc09b" providerId="LiveId" clId="{A0A16E04-B958-4512-9322-1CE049C7BA2F}" dt="2024-05-06T14:51:33.963" v="2343" actId="1076"/>
          <ac:picMkLst>
            <pc:docMk/>
            <pc:sldMk cId="3832648268" sldId="336"/>
            <ac:picMk id="4" creationId="{EF62AC70-4FAD-0EB7-3504-01FD0A0689E5}"/>
          </ac:picMkLst>
        </pc:picChg>
        <pc:picChg chg="add mod">
          <ac:chgData name="Disha Rajak" userId="8ae541aad60cc09b" providerId="LiveId" clId="{A0A16E04-B958-4512-9322-1CE049C7BA2F}" dt="2024-05-06T15:06:59.208" v="2583" actId="1038"/>
          <ac:picMkLst>
            <pc:docMk/>
            <pc:sldMk cId="3832648268" sldId="336"/>
            <ac:picMk id="6" creationId="{7AF2EB81-897A-2F55-2F3E-74A401A65FE8}"/>
          </ac:picMkLst>
        </pc:picChg>
      </pc:sldChg>
      <pc:sldChg chg="addSp modSp new mod">
        <pc:chgData name="Disha Rajak" userId="8ae541aad60cc09b" providerId="LiveId" clId="{A0A16E04-B958-4512-9322-1CE049C7BA2F}" dt="2024-05-06T15:07:12.671" v="2584" actId="11529"/>
        <pc:sldMkLst>
          <pc:docMk/>
          <pc:sldMk cId="2322544111" sldId="337"/>
        </pc:sldMkLst>
        <pc:spChg chg="mod">
          <ac:chgData name="Disha Rajak" userId="8ae541aad60cc09b" providerId="LiveId" clId="{A0A16E04-B958-4512-9322-1CE049C7BA2F}" dt="2024-05-06T14:58:38.564" v="2568" actId="20577"/>
          <ac:spMkLst>
            <pc:docMk/>
            <pc:sldMk cId="2322544111" sldId="337"/>
            <ac:spMk id="2" creationId="{3A0D01A1-1A22-3D0B-57E8-5A14D060AC38}"/>
          </ac:spMkLst>
        </pc:spChg>
        <pc:spChg chg="add">
          <ac:chgData name="Disha Rajak" userId="8ae541aad60cc09b" providerId="LiveId" clId="{A0A16E04-B958-4512-9322-1CE049C7BA2F}" dt="2024-05-06T15:07:12.671" v="2584" actId="11529"/>
          <ac:spMkLst>
            <pc:docMk/>
            <pc:sldMk cId="2322544111" sldId="337"/>
            <ac:spMk id="3" creationId="{94CC24D6-3CC5-153F-7D1C-C00A06007BD2}"/>
          </ac:spMkLst>
        </pc:spChg>
        <pc:picChg chg="add mod">
          <ac:chgData name="Disha Rajak" userId="8ae541aad60cc09b" providerId="LiveId" clId="{A0A16E04-B958-4512-9322-1CE049C7BA2F}" dt="2024-05-06T14:52:45.075" v="2383" actId="1076"/>
          <ac:picMkLst>
            <pc:docMk/>
            <pc:sldMk cId="2322544111" sldId="337"/>
            <ac:picMk id="4" creationId="{EA880F92-FDF2-7D2E-03FA-16B849F28456}"/>
          </ac:picMkLst>
        </pc:picChg>
        <pc:picChg chg="add mod">
          <ac:chgData name="Disha Rajak" userId="8ae541aad60cc09b" providerId="LiveId" clId="{A0A16E04-B958-4512-9322-1CE049C7BA2F}" dt="2024-05-06T14:53:02.851" v="2389" actId="1076"/>
          <ac:picMkLst>
            <pc:docMk/>
            <pc:sldMk cId="2322544111" sldId="337"/>
            <ac:picMk id="6" creationId="{55AB76B1-F3CD-92C8-0863-331E1AB506AA}"/>
          </ac:picMkLst>
        </pc:picChg>
      </pc:sldChg>
      <pc:sldChg chg="modSp new del mod">
        <pc:chgData name="Disha Rajak" userId="8ae541aad60cc09b" providerId="LiveId" clId="{A0A16E04-B958-4512-9322-1CE049C7BA2F}" dt="2024-05-06T14:55:03.969" v="2493" actId="2696"/>
        <pc:sldMkLst>
          <pc:docMk/>
          <pc:sldMk cId="1719334907" sldId="338"/>
        </pc:sldMkLst>
        <pc:spChg chg="mod">
          <ac:chgData name="Disha Rajak" userId="8ae541aad60cc09b" providerId="LiveId" clId="{A0A16E04-B958-4512-9322-1CE049C7BA2F}" dt="2024-05-06T14:53:52.189" v="2489" actId="20577"/>
          <ac:spMkLst>
            <pc:docMk/>
            <pc:sldMk cId="1719334907" sldId="338"/>
            <ac:spMk id="2" creationId="{199911EC-50ED-266E-EC71-5F626EBF05FC}"/>
          </ac:spMkLst>
        </pc:spChg>
        <pc:spChg chg="mod">
          <ac:chgData name="Disha Rajak" userId="8ae541aad60cc09b" providerId="LiveId" clId="{A0A16E04-B958-4512-9322-1CE049C7BA2F}" dt="2024-05-06T14:53:56.706" v="2492" actId="20577"/>
          <ac:spMkLst>
            <pc:docMk/>
            <pc:sldMk cId="1719334907" sldId="338"/>
            <ac:spMk id="3" creationId="{719F28A7-21CD-CD14-DA86-B4AC8B5F29E6}"/>
          </ac:spMkLst>
        </pc:spChg>
      </pc:sldChg>
      <pc:sldChg chg="modSp new del mod">
        <pc:chgData name="Disha Rajak" userId="8ae541aad60cc09b" providerId="LiveId" clId="{A0A16E04-B958-4512-9322-1CE049C7BA2F}" dt="2024-05-06T14:53:35.153" v="2445" actId="2696"/>
        <pc:sldMkLst>
          <pc:docMk/>
          <pc:sldMk cId="2978865545" sldId="338"/>
        </pc:sldMkLst>
        <pc:spChg chg="mod">
          <ac:chgData name="Disha Rajak" userId="8ae541aad60cc09b" providerId="LiveId" clId="{A0A16E04-B958-4512-9322-1CE049C7BA2F}" dt="2024-05-06T14:53:31.764" v="2444" actId="14100"/>
          <ac:spMkLst>
            <pc:docMk/>
            <pc:sldMk cId="2978865545" sldId="338"/>
            <ac:spMk id="2" creationId="{1F1DB090-CB97-6ECE-F5AC-2FB85C95DB28}"/>
          </ac:spMkLst>
        </pc:spChg>
      </pc:sldChg>
      <pc:sldChg chg="delSp modSp new mod">
        <pc:chgData name="Disha Rajak" userId="8ae541aad60cc09b" providerId="LiveId" clId="{A0A16E04-B958-4512-9322-1CE049C7BA2F}" dt="2024-05-06T14:56:02.783" v="2530" actId="20577"/>
        <pc:sldMkLst>
          <pc:docMk/>
          <pc:sldMk cId="3883774266" sldId="338"/>
        </pc:sldMkLst>
        <pc:spChg chg="mod">
          <ac:chgData name="Disha Rajak" userId="8ae541aad60cc09b" providerId="LiveId" clId="{A0A16E04-B958-4512-9322-1CE049C7BA2F}" dt="2024-05-06T14:56:02.783" v="2530" actId="20577"/>
          <ac:spMkLst>
            <pc:docMk/>
            <pc:sldMk cId="3883774266" sldId="338"/>
            <ac:spMk id="2" creationId="{54C4909E-C9F0-5B6D-B2DC-F57649ECD376}"/>
          </ac:spMkLst>
        </pc:spChg>
        <pc:spChg chg="del">
          <ac:chgData name="Disha Rajak" userId="8ae541aad60cc09b" providerId="LiveId" clId="{A0A16E04-B958-4512-9322-1CE049C7BA2F}" dt="2024-05-06T14:55:44.325" v="2511" actId="21"/>
          <ac:spMkLst>
            <pc:docMk/>
            <pc:sldMk cId="3883774266" sldId="338"/>
            <ac:spMk id="3" creationId="{07F0E829-F2F9-181E-603C-C900B65424A1}"/>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5/6/2024</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jp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5/6/2024</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5/6/2024</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5/6/2024</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5/6/2024</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5/6/2024</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5/6/2024</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03F41C87-7AD9-4845-A077-840E4A0F3F06}" type="datetimeFigureOut">
              <a:rPr lang="en-US"/>
              <a:t>5/6/2024</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03F41C87-7AD9-4845-A077-840E4A0F3F06}" type="datetimeFigureOut">
              <a:rPr lang="en-US"/>
              <a:t>5/6/2024</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03F41C87-7AD9-4845-A077-840E4A0F3F06}" type="datetimeFigureOut">
              <a:rPr lang="en-US"/>
              <a:t>5/6/2024</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03F41C87-7AD9-4845-A077-840E4A0F3F06}" type="datetimeFigureOut">
              <a:rPr lang="en-US"/>
              <a:t>5/6/2024</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pPr/>
              <a:t>5/6/2024</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03F41C87-7AD9-4845-A077-840E4A0F3F06}" type="datetimeFigureOut">
              <a:rPr lang="en-US" smtClean="0"/>
              <a:pPr/>
              <a:t>5/6/2024</a:t>
            </a:fld>
            <a:endParaRPr lang="en-US"/>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1065212" y="1700808"/>
            <a:ext cx="8917631" cy="2344080"/>
          </a:xfrm>
        </p:spPr>
        <p:txBody>
          <a:bodyPr>
            <a:normAutofit/>
          </a:bodyPr>
          <a:lstStyle/>
          <a:p>
            <a:r>
              <a:rPr lang="en-US" sz="4400" dirty="0"/>
              <a:t>CORONA VIRUS ANALYSIS</a:t>
            </a:r>
          </a:p>
        </p:txBody>
      </p:sp>
      <p:sp>
        <p:nvSpPr>
          <p:cNvPr id="4" name="Subtitle 3"/>
          <p:cNvSpPr>
            <a:spLocks noGrp="1"/>
          </p:cNvSpPr>
          <p:nvPr>
            <p:ph type="subTitle" idx="1"/>
          </p:nvPr>
        </p:nvSpPr>
        <p:spPr>
          <a:xfrm>
            <a:off x="1065213" y="4221088"/>
            <a:ext cx="8229600" cy="1798712"/>
          </a:xfrm>
        </p:spPr>
        <p:txBody>
          <a:bodyPr/>
          <a:lstStyle/>
          <a:p>
            <a:r>
              <a:rPr lang="it-IT" dirty="0"/>
              <a:t>By DISHA RAJAK</a:t>
            </a:r>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D463D-BF31-0F41-C851-D8150DFEB56E}"/>
              </a:ext>
            </a:extLst>
          </p:cNvPr>
          <p:cNvSpPr>
            <a:spLocks noGrp="1"/>
          </p:cNvSpPr>
          <p:nvPr>
            <p:ph type="title"/>
          </p:nvPr>
        </p:nvSpPr>
        <p:spPr/>
        <p:txBody>
          <a:bodyPr/>
          <a:lstStyle/>
          <a:p>
            <a:r>
              <a:rPr lang="en-US" dirty="0"/>
              <a:t>Check the total number of rows</a:t>
            </a:r>
            <a:endParaRPr lang="en-IN" dirty="0"/>
          </a:p>
        </p:txBody>
      </p:sp>
      <p:pic>
        <p:nvPicPr>
          <p:cNvPr id="4" name="Picture 3">
            <a:extLst>
              <a:ext uri="{FF2B5EF4-FFF2-40B4-BE49-F238E27FC236}">
                <a16:creationId xmlns:a16="http://schemas.microsoft.com/office/drawing/2014/main" id="{D81709F0-5AF7-C93F-6B85-4A34325F08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58108" y="2276872"/>
            <a:ext cx="4706007" cy="3029373"/>
          </a:xfrm>
          <a:prstGeom prst="rect">
            <a:avLst/>
          </a:prstGeom>
        </p:spPr>
      </p:pic>
    </p:spTree>
    <p:extLst>
      <p:ext uri="{BB962C8B-B14F-4D97-AF65-F5344CB8AC3E}">
        <p14:creationId xmlns:p14="http://schemas.microsoft.com/office/powerpoint/2010/main" val="727013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2DF65-81C5-33EE-BD5A-8E16A0C37343}"/>
              </a:ext>
            </a:extLst>
          </p:cNvPr>
          <p:cNvSpPr>
            <a:spLocks noGrp="1"/>
          </p:cNvSpPr>
          <p:nvPr>
            <p:ph type="title"/>
          </p:nvPr>
        </p:nvSpPr>
        <p:spPr/>
        <p:txBody>
          <a:bodyPr/>
          <a:lstStyle/>
          <a:p>
            <a:r>
              <a:rPr lang="en-US" dirty="0"/>
              <a:t> Check what is the start date and end date</a:t>
            </a:r>
            <a:endParaRPr lang="en-IN" dirty="0"/>
          </a:p>
        </p:txBody>
      </p:sp>
      <p:pic>
        <p:nvPicPr>
          <p:cNvPr id="4" name="Picture 3">
            <a:extLst>
              <a:ext uri="{FF2B5EF4-FFF2-40B4-BE49-F238E27FC236}">
                <a16:creationId xmlns:a16="http://schemas.microsoft.com/office/drawing/2014/main" id="{E6513375-1AD6-52C8-0FC9-F7B620BD41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31723" y="2348880"/>
            <a:ext cx="5925377" cy="3143689"/>
          </a:xfrm>
          <a:prstGeom prst="rect">
            <a:avLst/>
          </a:prstGeom>
        </p:spPr>
      </p:pic>
    </p:spTree>
    <p:extLst>
      <p:ext uri="{BB962C8B-B14F-4D97-AF65-F5344CB8AC3E}">
        <p14:creationId xmlns:p14="http://schemas.microsoft.com/office/powerpoint/2010/main" val="2162407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44AE0-EFC8-C611-75BE-98801092FF74}"/>
              </a:ext>
            </a:extLst>
          </p:cNvPr>
          <p:cNvSpPr>
            <a:spLocks noGrp="1"/>
          </p:cNvSpPr>
          <p:nvPr>
            <p:ph type="title"/>
          </p:nvPr>
        </p:nvSpPr>
        <p:spPr/>
        <p:txBody>
          <a:bodyPr/>
          <a:lstStyle/>
          <a:p>
            <a:r>
              <a:rPr lang="en-US" dirty="0"/>
              <a:t> Check number of months in the dataset</a:t>
            </a:r>
            <a:endParaRPr lang="en-IN" dirty="0"/>
          </a:p>
        </p:txBody>
      </p:sp>
      <p:pic>
        <p:nvPicPr>
          <p:cNvPr id="6" name="Picture 5">
            <a:extLst>
              <a:ext uri="{FF2B5EF4-FFF2-40B4-BE49-F238E27FC236}">
                <a16:creationId xmlns:a16="http://schemas.microsoft.com/office/drawing/2014/main" id="{A709FC50-1D6E-098D-0213-8BD4DE08EF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62064" y="1988840"/>
            <a:ext cx="6264696" cy="4011706"/>
          </a:xfrm>
          <a:prstGeom prst="rect">
            <a:avLst/>
          </a:prstGeom>
        </p:spPr>
      </p:pic>
    </p:spTree>
    <p:extLst>
      <p:ext uri="{BB962C8B-B14F-4D97-AF65-F5344CB8AC3E}">
        <p14:creationId xmlns:p14="http://schemas.microsoft.com/office/powerpoint/2010/main" val="4064662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7457D-1F99-7EA0-750A-9738A8C6E5FF}"/>
              </a:ext>
            </a:extLst>
          </p:cNvPr>
          <p:cNvSpPr>
            <a:spLocks noGrp="1"/>
          </p:cNvSpPr>
          <p:nvPr>
            <p:ph type="title"/>
          </p:nvPr>
        </p:nvSpPr>
        <p:spPr/>
        <p:txBody>
          <a:bodyPr/>
          <a:lstStyle/>
          <a:p>
            <a:r>
              <a:rPr lang="en-US" dirty="0"/>
              <a:t>Find the monthly average for confirmed, deaths ,recovered .</a:t>
            </a:r>
            <a:endParaRPr lang="en-IN" dirty="0"/>
          </a:p>
        </p:txBody>
      </p:sp>
      <p:pic>
        <p:nvPicPr>
          <p:cNvPr id="4" name="Picture 3">
            <a:extLst>
              <a:ext uri="{FF2B5EF4-FFF2-40B4-BE49-F238E27FC236}">
                <a16:creationId xmlns:a16="http://schemas.microsoft.com/office/drawing/2014/main" id="{2D25F867-5BB7-D978-7FEC-CB951BF453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9916" y="2132856"/>
            <a:ext cx="4680520" cy="3240360"/>
          </a:xfrm>
          <a:prstGeom prst="rect">
            <a:avLst/>
          </a:prstGeom>
        </p:spPr>
      </p:pic>
      <p:pic>
        <p:nvPicPr>
          <p:cNvPr id="6" name="Picture 5">
            <a:extLst>
              <a:ext uri="{FF2B5EF4-FFF2-40B4-BE49-F238E27FC236}">
                <a16:creationId xmlns:a16="http://schemas.microsoft.com/office/drawing/2014/main" id="{B35CD2D1-0296-7525-2580-4C43F3781B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86500" y="1642492"/>
            <a:ext cx="4865824" cy="4221088"/>
          </a:xfrm>
          <a:prstGeom prst="rect">
            <a:avLst/>
          </a:prstGeom>
        </p:spPr>
      </p:pic>
      <p:sp>
        <p:nvSpPr>
          <p:cNvPr id="3" name="Arrow: Right 2">
            <a:extLst>
              <a:ext uri="{FF2B5EF4-FFF2-40B4-BE49-F238E27FC236}">
                <a16:creationId xmlns:a16="http://schemas.microsoft.com/office/drawing/2014/main" id="{52EBE6C8-F5E6-39E5-F78E-B082F1258625}"/>
              </a:ext>
            </a:extLst>
          </p:cNvPr>
          <p:cNvSpPr/>
          <p:nvPr/>
        </p:nvSpPr>
        <p:spPr>
          <a:xfrm>
            <a:off x="6310436" y="3356992"/>
            <a:ext cx="576064" cy="21602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92899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54917-AA54-11F6-7A51-6B69D3E46A50}"/>
              </a:ext>
            </a:extLst>
          </p:cNvPr>
          <p:cNvSpPr>
            <a:spLocks noGrp="1"/>
          </p:cNvSpPr>
          <p:nvPr>
            <p:ph type="title"/>
          </p:nvPr>
        </p:nvSpPr>
        <p:spPr/>
        <p:txBody>
          <a:bodyPr/>
          <a:lstStyle/>
          <a:p>
            <a:r>
              <a:rPr lang="en-US" dirty="0"/>
              <a:t> Find minimum values for confirmed, deaths, recovered each month</a:t>
            </a:r>
            <a:endParaRPr lang="en-IN" dirty="0"/>
          </a:p>
        </p:txBody>
      </p:sp>
      <p:pic>
        <p:nvPicPr>
          <p:cNvPr id="4" name="Picture 3">
            <a:extLst>
              <a:ext uri="{FF2B5EF4-FFF2-40B4-BE49-F238E27FC236}">
                <a16:creationId xmlns:a16="http://schemas.microsoft.com/office/drawing/2014/main" id="{539E112D-F0BE-2344-1CB3-8F7BC891CA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9916" y="2276872"/>
            <a:ext cx="5004690" cy="3789040"/>
          </a:xfrm>
          <a:prstGeom prst="rect">
            <a:avLst/>
          </a:prstGeom>
        </p:spPr>
      </p:pic>
      <p:pic>
        <p:nvPicPr>
          <p:cNvPr id="6" name="Picture 5">
            <a:extLst>
              <a:ext uri="{FF2B5EF4-FFF2-40B4-BE49-F238E27FC236}">
                <a16:creationId xmlns:a16="http://schemas.microsoft.com/office/drawing/2014/main" id="{F77FA77B-007E-7990-9CB5-8D2D70FCA3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02524" y="1916832"/>
            <a:ext cx="4743269" cy="4365104"/>
          </a:xfrm>
          <a:prstGeom prst="rect">
            <a:avLst/>
          </a:prstGeom>
        </p:spPr>
      </p:pic>
      <p:sp>
        <p:nvSpPr>
          <p:cNvPr id="3" name="Arrow: Right 2">
            <a:extLst>
              <a:ext uri="{FF2B5EF4-FFF2-40B4-BE49-F238E27FC236}">
                <a16:creationId xmlns:a16="http://schemas.microsoft.com/office/drawing/2014/main" id="{549B037E-A1C5-DD5A-FFE3-7089D726A079}"/>
              </a:ext>
            </a:extLst>
          </p:cNvPr>
          <p:cNvSpPr/>
          <p:nvPr/>
        </p:nvSpPr>
        <p:spPr>
          <a:xfrm>
            <a:off x="6634606" y="4005064"/>
            <a:ext cx="467918" cy="14401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143563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9DDEA-4A9E-DCA9-7951-0A9284523822}"/>
              </a:ext>
            </a:extLst>
          </p:cNvPr>
          <p:cNvSpPr>
            <a:spLocks noGrp="1"/>
          </p:cNvSpPr>
          <p:nvPr>
            <p:ph type="title"/>
          </p:nvPr>
        </p:nvSpPr>
        <p:spPr/>
        <p:txBody>
          <a:bodyPr>
            <a:normAutofit fontScale="90000"/>
          </a:bodyPr>
          <a:lstStyle/>
          <a:p>
            <a:r>
              <a:rPr lang="en-US"/>
              <a:t>Find maximum values </a:t>
            </a:r>
            <a:r>
              <a:rPr lang="en-US" dirty="0"/>
              <a:t>for confirmed, deaths, recovered each month</a:t>
            </a:r>
            <a:br>
              <a:rPr lang="en-US" dirty="0"/>
            </a:br>
            <a:endParaRPr lang="en-IN" dirty="0"/>
          </a:p>
        </p:txBody>
      </p:sp>
      <p:pic>
        <p:nvPicPr>
          <p:cNvPr id="4" name="Picture 3">
            <a:extLst>
              <a:ext uri="{FF2B5EF4-FFF2-40B4-BE49-F238E27FC236}">
                <a16:creationId xmlns:a16="http://schemas.microsoft.com/office/drawing/2014/main" id="{40A4A409-893D-55BC-24C6-6134B3F98C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98068" y="1777549"/>
            <a:ext cx="6339909" cy="4249514"/>
          </a:xfrm>
          <a:prstGeom prst="rect">
            <a:avLst/>
          </a:prstGeom>
        </p:spPr>
      </p:pic>
    </p:spTree>
    <p:extLst>
      <p:ext uri="{BB962C8B-B14F-4D97-AF65-F5344CB8AC3E}">
        <p14:creationId xmlns:p14="http://schemas.microsoft.com/office/powerpoint/2010/main" val="1965147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7F7DF-BEAC-F29B-A19F-9B3031124C98}"/>
              </a:ext>
            </a:extLst>
          </p:cNvPr>
          <p:cNvSpPr>
            <a:spLocks noGrp="1"/>
          </p:cNvSpPr>
          <p:nvPr>
            <p:ph type="title"/>
          </p:nvPr>
        </p:nvSpPr>
        <p:spPr/>
        <p:txBody>
          <a:bodyPr/>
          <a:lstStyle/>
          <a:p>
            <a:r>
              <a:rPr lang="en-US" dirty="0"/>
              <a:t> The total number of case confirmed, deaths, recovered each month</a:t>
            </a:r>
            <a:endParaRPr lang="en-IN" dirty="0"/>
          </a:p>
        </p:txBody>
      </p:sp>
      <p:pic>
        <p:nvPicPr>
          <p:cNvPr id="4" name="Picture 3">
            <a:extLst>
              <a:ext uri="{FF2B5EF4-FFF2-40B4-BE49-F238E27FC236}">
                <a16:creationId xmlns:a16="http://schemas.microsoft.com/office/drawing/2014/main" id="{D21D1E15-834A-3752-1F9B-71F5655D6B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1359" y="1988840"/>
            <a:ext cx="5303133" cy="3805578"/>
          </a:xfrm>
          <a:prstGeom prst="rect">
            <a:avLst/>
          </a:prstGeom>
        </p:spPr>
      </p:pic>
      <p:pic>
        <p:nvPicPr>
          <p:cNvPr id="6" name="Picture 5">
            <a:extLst>
              <a:ext uri="{FF2B5EF4-FFF2-40B4-BE49-F238E27FC236}">
                <a16:creationId xmlns:a16="http://schemas.microsoft.com/office/drawing/2014/main" id="{3D1D1E1F-84A5-7B46-2DD7-E70987743F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74532" y="1724406"/>
            <a:ext cx="4821008" cy="4581128"/>
          </a:xfrm>
          <a:prstGeom prst="rect">
            <a:avLst/>
          </a:prstGeom>
        </p:spPr>
      </p:pic>
      <p:sp>
        <p:nvSpPr>
          <p:cNvPr id="3" name="Arrow: Right 2">
            <a:extLst>
              <a:ext uri="{FF2B5EF4-FFF2-40B4-BE49-F238E27FC236}">
                <a16:creationId xmlns:a16="http://schemas.microsoft.com/office/drawing/2014/main" id="{A1E76E9B-694C-A702-CBDF-DAA54E28E32B}"/>
              </a:ext>
            </a:extLst>
          </p:cNvPr>
          <p:cNvSpPr/>
          <p:nvPr/>
        </p:nvSpPr>
        <p:spPr>
          <a:xfrm>
            <a:off x="6814492" y="3645024"/>
            <a:ext cx="360040" cy="2880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75782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DF179-DDD9-717A-C8F8-1D1E7E03D936}"/>
              </a:ext>
            </a:extLst>
          </p:cNvPr>
          <p:cNvSpPr>
            <a:spLocks noGrp="1"/>
          </p:cNvSpPr>
          <p:nvPr>
            <p:ph type="title"/>
          </p:nvPr>
        </p:nvSpPr>
        <p:spPr/>
        <p:txBody>
          <a:bodyPr/>
          <a:lstStyle/>
          <a:p>
            <a:r>
              <a:rPr lang="en-US" dirty="0"/>
              <a:t> Check how coronavirus spread out with respect to confirmed cases per month</a:t>
            </a:r>
            <a:endParaRPr lang="en-IN" dirty="0"/>
          </a:p>
        </p:txBody>
      </p:sp>
      <p:pic>
        <p:nvPicPr>
          <p:cNvPr id="4" name="Picture 3">
            <a:extLst>
              <a:ext uri="{FF2B5EF4-FFF2-40B4-BE49-F238E27FC236}">
                <a16:creationId xmlns:a16="http://schemas.microsoft.com/office/drawing/2014/main" id="{4B454445-983E-EB75-359B-B0C6724F05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1844" y="2348880"/>
            <a:ext cx="4320479" cy="3158820"/>
          </a:xfrm>
          <a:prstGeom prst="rect">
            <a:avLst/>
          </a:prstGeom>
        </p:spPr>
      </p:pic>
      <p:pic>
        <p:nvPicPr>
          <p:cNvPr id="6" name="Picture 5">
            <a:extLst>
              <a:ext uri="{FF2B5EF4-FFF2-40B4-BE49-F238E27FC236}">
                <a16:creationId xmlns:a16="http://schemas.microsoft.com/office/drawing/2014/main" id="{BC2DCE54-C31A-EF66-B95A-8AE5B65F94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26460" y="1895872"/>
            <a:ext cx="4896544" cy="4581128"/>
          </a:xfrm>
          <a:prstGeom prst="rect">
            <a:avLst/>
          </a:prstGeom>
        </p:spPr>
      </p:pic>
      <p:sp>
        <p:nvSpPr>
          <p:cNvPr id="3" name="Arrow: Right 2">
            <a:extLst>
              <a:ext uri="{FF2B5EF4-FFF2-40B4-BE49-F238E27FC236}">
                <a16:creationId xmlns:a16="http://schemas.microsoft.com/office/drawing/2014/main" id="{0BA645CA-A833-0A02-ADFB-1552AD40A89D}"/>
              </a:ext>
            </a:extLst>
          </p:cNvPr>
          <p:cNvSpPr/>
          <p:nvPr/>
        </p:nvSpPr>
        <p:spPr>
          <a:xfrm>
            <a:off x="5302323" y="3645024"/>
            <a:ext cx="1224137" cy="2880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615638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DF066-39B2-EBB4-E569-E9E4E0F6B57D}"/>
              </a:ext>
            </a:extLst>
          </p:cNvPr>
          <p:cNvSpPr>
            <a:spLocks noGrp="1"/>
          </p:cNvSpPr>
          <p:nvPr>
            <p:ph type="title"/>
          </p:nvPr>
        </p:nvSpPr>
        <p:spPr/>
        <p:txBody>
          <a:bodyPr/>
          <a:lstStyle/>
          <a:p>
            <a:r>
              <a:rPr lang="en-US" dirty="0"/>
              <a:t> Check how coronavirus spread out with respect to death cases per month</a:t>
            </a:r>
            <a:endParaRPr lang="en-IN" dirty="0"/>
          </a:p>
        </p:txBody>
      </p:sp>
      <p:pic>
        <p:nvPicPr>
          <p:cNvPr id="4" name="Picture 3">
            <a:extLst>
              <a:ext uri="{FF2B5EF4-FFF2-40B4-BE49-F238E27FC236}">
                <a16:creationId xmlns:a16="http://schemas.microsoft.com/office/drawing/2014/main" id="{BE61A205-C713-B5ED-04F3-F746C75841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3892" y="2276872"/>
            <a:ext cx="4938559" cy="3418273"/>
          </a:xfrm>
          <a:prstGeom prst="rect">
            <a:avLst/>
          </a:prstGeom>
        </p:spPr>
      </p:pic>
      <p:pic>
        <p:nvPicPr>
          <p:cNvPr id="6" name="Picture 5">
            <a:extLst>
              <a:ext uri="{FF2B5EF4-FFF2-40B4-BE49-F238E27FC236}">
                <a16:creationId xmlns:a16="http://schemas.microsoft.com/office/drawing/2014/main" id="{35E65603-4A53-A34E-0656-8F05DD7991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4492" y="2163496"/>
            <a:ext cx="4980244" cy="3645024"/>
          </a:xfrm>
          <a:prstGeom prst="rect">
            <a:avLst/>
          </a:prstGeom>
        </p:spPr>
      </p:pic>
      <p:sp>
        <p:nvSpPr>
          <p:cNvPr id="3" name="Arrow: Right 2">
            <a:extLst>
              <a:ext uri="{FF2B5EF4-FFF2-40B4-BE49-F238E27FC236}">
                <a16:creationId xmlns:a16="http://schemas.microsoft.com/office/drawing/2014/main" id="{B933D5C9-9223-C7A8-7BD2-A83C86D0F1C9}"/>
              </a:ext>
            </a:extLst>
          </p:cNvPr>
          <p:cNvSpPr/>
          <p:nvPr/>
        </p:nvSpPr>
        <p:spPr>
          <a:xfrm>
            <a:off x="6352451" y="3429000"/>
            <a:ext cx="462041" cy="2880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317943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C9131-5B8B-3254-6C7C-CA0E95FB172C}"/>
              </a:ext>
            </a:extLst>
          </p:cNvPr>
          <p:cNvSpPr>
            <a:spLocks noGrp="1"/>
          </p:cNvSpPr>
          <p:nvPr>
            <p:ph type="title"/>
          </p:nvPr>
        </p:nvSpPr>
        <p:spPr/>
        <p:txBody>
          <a:bodyPr/>
          <a:lstStyle/>
          <a:p>
            <a:r>
              <a:rPr lang="en-US" dirty="0"/>
              <a:t> Check how coronavirus spread out with respect to  recovered cases per month</a:t>
            </a:r>
            <a:endParaRPr lang="en-IN" dirty="0"/>
          </a:p>
        </p:txBody>
      </p:sp>
      <p:pic>
        <p:nvPicPr>
          <p:cNvPr id="6" name="Picture 5">
            <a:extLst>
              <a:ext uri="{FF2B5EF4-FFF2-40B4-BE49-F238E27FC236}">
                <a16:creationId xmlns:a16="http://schemas.microsoft.com/office/drawing/2014/main" id="{D121F238-3A9E-BCA2-98B6-6F8BA346CE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7650" y="2348879"/>
            <a:ext cx="4736762" cy="3774671"/>
          </a:xfrm>
          <a:prstGeom prst="rect">
            <a:avLst/>
          </a:prstGeom>
        </p:spPr>
      </p:pic>
      <p:pic>
        <p:nvPicPr>
          <p:cNvPr id="8" name="Picture 7">
            <a:extLst>
              <a:ext uri="{FF2B5EF4-FFF2-40B4-BE49-F238E27FC236}">
                <a16:creationId xmlns:a16="http://schemas.microsoft.com/office/drawing/2014/main" id="{85395FDF-08DD-B6D4-F1B5-B46617CD8F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54452" y="2204864"/>
            <a:ext cx="5217321" cy="3774672"/>
          </a:xfrm>
          <a:prstGeom prst="rect">
            <a:avLst/>
          </a:prstGeom>
        </p:spPr>
      </p:pic>
      <p:sp>
        <p:nvSpPr>
          <p:cNvPr id="3" name="Arrow: Right 2">
            <a:extLst>
              <a:ext uri="{FF2B5EF4-FFF2-40B4-BE49-F238E27FC236}">
                <a16:creationId xmlns:a16="http://schemas.microsoft.com/office/drawing/2014/main" id="{349DBEE1-EA98-9FEC-9F6B-761CFAE08AA7}"/>
              </a:ext>
            </a:extLst>
          </p:cNvPr>
          <p:cNvSpPr/>
          <p:nvPr/>
        </p:nvSpPr>
        <p:spPr>
          <a:xfrm>
            <a:off x="6094412" y="3933056"/>
            <a:ext cx="360040" cy="14401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772060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B5FEC1BA-F284-8B6D-7EB6-07762EC24559}"/>
              </a:ext>
            </a:extLst>
          </p:cNvPr>
          <p:cNvSpPr>
            <a:spLocks noGrp="1"/>
          </p:cNvSpPr>
          <p:nvPr>
            <p:ph idx="1"/>
          </p:nvPr>
        </p:nvSpPr>
        <p:spPr>
          <a:xfrm>
            <a:off x="1197869" y="1988840"/>
            <a:ext cx="6912768" cy="4572001"/>
          </a:xfrm>
        </p:spPr>
        <p:txBody>
          <a:bodyPr>
            <a:normAutofit/>
          </a:bodyPr>
          <a:lstStyle/>
          <a:p>
            <a:r>
              <a:rPr lang="en-US" sz="1800" dirty="0"/>
              <a:t>COVID-19 is a respiratory illness caused by the coronavirus SARS-CoV-2. It was first identified in Wuhan, China, in December 2019, hence the name COVID-19 (Coronavirus Disease 2019). The virus can cause a range of symptoms, from mild respiratory symptoms to severe illness and death, particularly in older adults and those with underlying health conditions. It spreads primarily through respiratory droplets when an infected person coughs, sneezes, or talks, and it can also spread by touching surfaces contaminated with the virus and then touching the face.</a:t>
            </a:r>
            <a:endParaRPr lang="en-IN" sz="1800" dirty="0"/>
          </a:p>
        </p:txBody>
      </p:sp>
      <p:pic>
        <p:nvPicPr>
          <p:cNvPr id="1026" name="Picture 2" descr="Information on the coronavirus and its impact on FAU | FAU Erlangen-Nürnberg">
            <a:extLst>
              <a:ext uri="{FF2B5EF4-FFF2-40B4-BE49-F238E27FC236}">
                <a16:creationId xmlns:a16="http://schemas.microsoft.com/office/drawing/2014/main" id="{9ECA04BA-DC83-26AB-C804-354E57B537A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8724"/>
          <a:stretch/>
        </p:blipFill>
        <p:spPr bwMode="auto">
          <a:xfrm>
            <a:off x="8254652" y="1945286"/>
            <a:ext cx="2553345" cy="23056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6206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C88FC-45D5-DD0D-30F4-D9AADE96E403}"/>
              </a:ext>
            </a:extLst>
          </p:cNvPr>
          <p:cNvSpPr>
            <a:spLocks noGrp="1"/>
          </p:cNvSpPr>
          <p:nvPr>
            <p:ph type="title"/>
          </p:nvPr>
        </p:nvSpPr>
        <p:spPr/>
        <p:txBody>
          <a:bodyPr/>
          <a:lstStyle/>
          <a:p>
            <a:r>
              <a:rPr lang="en-US" dirty="0"/>
              <a:t> Find the country having the highest number of confirmed cases</a:t>
            </a:r>
            <a:endParaRPr lang="en-IN" dirty="0"/>
          </a:p>
        </p:txBody>
      </p:sp>
      <p:pic>
        <p:nvPicPr>
          <p:cNvPr id="4" name="Picture 3">
            <a:extLst>
              <a:ext uri="{FF2B5EF4-FFF2-40B4-BE49-F238E27FC236}">
                <a16:creationId xmlns:a16="http://schemas.microsoft.com/office/drawing/2014/main" id="{AB4E2E52-8DF7-1ACE-F5EA-74E5A95401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2084" y="2204864"/>
            <a:ext cx="6138901" cy="4221225"/>
          </a:xfrm>
          <a:prstGeom prst="rect">
            <a:avLst/>
          </a:prstGeom>
        </p:spPr>
      </p:pic>
    </p:spTree>
    <p:extLst>
      <p:ext uri="{BB962C8B-B14F-4D97-AF65-F5344CB8AC3E}">
        <p14:creationId xmlns:p14="http://schemas.microsoft.com/office/powerpoint/2010/main" val="2645363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2F7EBF-A8BC-5453-32EB-20CAFC34D246}"/>
              </a:ext>
            </a:extLst>
          </p:cNvPr>
          <p:cNvSpPr>
            <a:spLocks noGrp="1"/>
          </p:cNvSpPr>
          <p:nvPr>
            <p:ph type="title"/>
          </p:nvPr>
        </p:nvSpPr>
        <p:spPr/>
        <p:txBody>
          <a:bodyPr/>
          <a:lstStyle/>
          <a:p>
            <a:r>
              <a:rPr lang="en-US" dirty="0"/>
              <a:t> Find the country having lowest number of death cases</a:t>
            </a:r>
            <a:endParaRPr lang="en-IN" dirty="0"/>
          </a:p>
        </p:txBody>
      </p:sp>
      <p:pic>
        <p:nvPicPr>
          <p:cNvPr id="4" name="Picture 3">
            <a:extLst>
              <a:ext uri="{FF2B5EF4-FFF2-40B4-BE49-F238E27FC236}">
                <a16:creationId xmlns:a16="http://schemas.microsoft.com/office/drawing/2014/main" id="{EF62AC70-4FAD-0EB7-3504-01FD0A0689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3852" y="2492896"/>
            <a:ext cx="5719328" cy="3428999"/>
          </a:xfrm>
          <a:prstGeom prst="rect">
            <a:avLst/>
          </a:prstGeom>
        </p:spPr>
      </p:pic>
      <p:pic>
        <p:nvPicPr>
          <p:cNvPr id="6" name="Picture 5">
            <a:extLst>
              <a:ext uri="{FF2B5EF4-FFF2-40B4-BE49-F238E27FC236}">
                <a16:creationId xmlns:a16="http://schemas.microsoft.com/office/drawing/2014/main" id="{7AF2EB81-897A-2F55-2F3E-74A401A65F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45617" y="2245144"/>
            <a:ext cx="4205379" cy="3924502"/>
          </a:xfrm>
          <a:prstGeom prst="rect">
            <a:avLst/>
          </a:prstGeom>
        </p:spPr>
      </p:pic>
      <p:sp>
        <p:nvSpPr>
          <p:cNvPr id="3" name="Arrow: Right 2">
            <a:extLst>
              <a:ext uri="{FF2B5EF4-FFF2-40B4-BE49-F238E27FC236}">
                <a16:creationId xmlns:a16="http://schemas.microsoft.com/office/drawing/2014/main" id="{1A39285F-40A6-B1C3-A66D-8F6616482685}"/>
              </a:ext>
            </a:extLst>
          </p:cNvPr>
          <p:cNvSpPr/>
          <p:nvPr/>
        </p:nvSpPr>
        <p:spPr>
          <a:xfrm>
            <a:off x="6773180" y="3789040"/>
            <a:ext cx="329344" cy="2880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832648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D01A1-1A22-3D0B-57E8-5A14D060AC38}"/>
              </a:ext>
            </a:extLst>
          </p:cNvPr>
          <p:cNvSpPr>
            <a:spLocks noGrp="1"/>
          </p:cNvSpPr>
          <p:nvPr>
            <p:ph type="title"/>
          </p:nvPr>
        </p:nvSpPr>
        <p:spPr/>
        <p:txBody>
          <a:bodyPr/>
          <a:lstStyle/>
          <a:p>
            <a:r>
              <a:rPr lang="en-US" dirty="0"/>
              <a:t> Find the country having highest number of recovered cases</a:t>
            </a:r>
            <a:endParaRPr lang="en-IN" dirty="0"/>
          </a:p>
        </p:txBody>
      </p:sp>
      <p:pic>
        <p:nvPicPr>
          <p:cNvPr id="4" name="Picture 3">
            <a:extLst>
              <a:ext uri="{FF2B5EF4-FFF2-40B4-BE49-F238E27FC236}">
                <a16:creationId xmlns:a16="http://schemas.microsoft.com/office/drawing/2014/main" id="{EA880F92-FDF2-7D2E-03FA-16B849F284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7868" y="2420888"/>
            <a:ext cx="5014292" cy="3009567"/>
          </a:xfrm>
          <a:prstGeom prst="rect">
            <a:avLst/>
          </a:prstGeom>
        </p:spPr>
      </p:pic>
      <p:pic>
        <p:nvPicPr>
          <p:cNvPr id="6" name="Picture 5">
            <a:extLst>
              <a:ext uri="{FF2B5EF4-FFF2-40B4-BE49-F238E27FC236}">
                <a16:creationId xmlns:a16="http://schemas.microsoft.com/office/drawing/2014/main" id="{55AB76B1-F3CD-92C8-0863-331E1AB506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79860" y="2175167"/>
            <a:ext cx="4065966" cy="3501008"/>
          </a:xfrm>
          <a:prstGeom prst="rect">
            <a:avLst/>
          </a:prstGeom>
        </p:spPr>
      </p:pic>
      <p:sp>
        <p:nvSpPr>
          <p:cNvPr id="3" name="Arrow: Right 2">
            <a:extLst>
              <a:ext uri="{FF2B5EF4-FFF2-40B4-BE49-F238E27FC236}">
                <a16:creationId xmlns:a16="http://schemas.microsoft.com/office/drawing/2014/main" id="{94CC24D6-3CC5-153F-7D1C-C00A06007BD2}"/>
              </a:ext>
            </a:extLst>
          </p:cNvPr>
          <p:cNvSpPr/>
          <p:nvPr/>
        </p:nvSpPr>
        <p:spPr>
          <a:xfrm>
            <a:off x="6212160" y="3573016"/>
            <a:ext cx="667700" cy="2880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322544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4909E-C9F0-5B6D-B2DC-F57649ECD376}"/>
              </a:ext>
            </a:extLst>
          </p:cNvPr>
          <p:cNvSpPr>
            <a:spLocks noGrp="1"/>
          </p:cNvSpPr>
          <p:nvPr>
            <p:ph type="title"/>
          </p:nvPr>
        </p:nvSpPr>
        <p:spPr>
          <a:xfrm>
            <a:off x="2926060" y="2924944"/>
            <a:ext cx="6336703" cy="743608"/>
          </a:xfrm>
        </p:spPr>
        <p:txBody>
          <a:bodyPr>
            <a:normAutofit/>
          </a:bodyPr>
          <a:lstStyle/>
          <a:p>
            <a:r>
              <a:rPr lang="en-US" dirty="0"/>
              <a:t>           Thank you! </a:t>
            </a:r>
            <a:endParaRPr lang="en-IN" dirty="0"/>
          </a:p>
        </p:txBody>
      </p:sp>
    </p:spTree>
    <p:extLst>
      <p:ext uri="{BB962C8B-B14F-4D97-AF65-F5344CB8AC3E}">
        <p14:creationId xmlns:p14="http://schemas.microsoft.com/office/powerpoint/2010/main" val="3883774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75E64-1CFA-9413-4485-81915464BBB7}"/>
              </a:ext>
            </a:extLst>
          </p:cNvPr>
          <p:cNvSpPr>
            <a:spLocks noGrp="1"/>
          </p:cNvSpPr>
          <p:nvPr>
            <p:ph type="title"/>
          </p:nvPr>
        </p:nvSpPr>
        <p:spPr/>
        <p:txBody>
          <a:bodyPr/>
          <a:lstStyle/>
          <a:p>
            <a:r>
              <a:rPr lang="en-US" dirty="0"/>
              <a:t>PROBLEM STATEMENT </a:t>
            </a:r>
            <a:endParaRPr lang="en-IN" dirty="0"/>
          </a:p>
        </p:txBody>
      </p:sp>
      <p:sp>
        <p:nvSpPr>
          <p:cNvPr id="4" name="Content Placeholder 3">
            <a:extLst>
              <a:ext uri="{FF2B5EF4-FFF2-40B4-BE49-F238E27FC236}">
                <a16:creationId xmlns:a16="http://schemas.microsoft.com/office/drawing/2014/main" id="{1EE5D2FF-8164-5279-1811-206267260874}"/>
              </a:ext>
            </a:extLst>
          </p:cNvPr>
          <p:cNvSpPr>
            <a:spLocks noGrp="1"/>
          </p:cNvSpPr>
          <p:nvPr>
            <p:ph idx="1"/>
          </p:nvPr>
        </p:nvSpPr>
        <p:spPr/>
        <p:txBody>
          <a:bodyPr/>
          <a:lstStyle/>
          <a:p>
            <a:r>
              <a:rPr lang="en-US" dirty="0"/>
              <a:t>The impact of COVID-19 has been profound and multifaceted. It has affected public health, economies, social interactions, and daily life worldwide and has created a urgent need for data driven insights to understand the spread of virus. This analysis uses SQL to showcase the key insights of its spread globally in year 2020 &amp; 2021.</a:t>
            </a:r>
            <a:endParaRPr lang="en-IN" dirty="0"/>
          </a:p>
        </p:txBody>
      </p:sp>
    </p:spTree>
    <p:extLst>
      <p:ext uri="{BB962C8B-B14F-4D97-AF65-F5344CB8AC3E}">
        <p14:creationId xmlns:p14="http://schemas.microsoft.com/office/powerpoint/2010/main" val="3592187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BB692-71C0-2D80-B130-77E92C653649}"/>
              </a:ext>
            </a:extLst>
          </p:cNvPr>
          <p:cNvSpPr>
            <a:spLocks noGrp="1"/>
          </p:cNvSpPr>
          <p:nvPr>
            <p:ph type="title"/>
          </p:nvPr>
        </p:nvSpPr>
        <p:spPr/>
        <p:txBody>
          <a:bodyPr/>
          <a:lstStyle/>
          <a:p>
            <a:r>
              <a:rPr lang="en-US" dirty="0"/>
              <a:t>DATASET OVERVIEW</a:t>
            </a:r>
            <a:endParaRPr lang="en-IN" dirty="0"/>
          </a:p>
        </p:txBody>
      </p:sp>
      <p:sp>
        <p:nvSpPr>
          <p:cNvPr id="3" name="Content Placeholder 2">
            <a:extLst>
              <a:ext uri="{FF2B5EF4-FFF2-40B4-BE49-F238E27FC236}">
                <a16:creationId xmlns:a16="http://schemas.microsoft.com/office/drawing/2014/main" id="{DC60015B-900B-7BCF-A876-9C0DDCB2D530}"/>
              </a:ext>
            </a:extLst>
          </p:cNvPr>
          <p:cNvSpPr>
            <a:spLocks noGrp="1"/>
          </p:cNvSpPr>
          <p:nvPr>
            <p:ph idx="1"/>
          </p:nvPr>
        </p:nvSpPr>
        <p:spPr>
          <a:xfrm>
            <a:off x="1522413" y="1904999"/>
            <a:ext cx="9134391" cy="4404321"/>
          </a:xfrm>
        </p:spPr>
        <p:txBody>
          <a:bodyPr/>
          <a:lstStyle/>
          <a:p>
            <a:r>
              <a:rPr lang="en-US" dirty="0"/>
              <a:t>Province: Geographic subdivision within a country/region.</a:t>
            </a:r>
          </a:p>
          <a:p>
            <a:r>
              <a:rPr lang="en-US" dirty="0"/>
              <a:t>Country Region: Geographic entity where data is recorded.</a:t>
            </a:r>
          </a:p>
          <a:p>
            <a:r>
              <a:rPr lang="en-US" dirty="0"/>
              <a:t>Latitude: North - south position on Earth’s surface.</a:t>
            </a:r>
          </a:p>
          <a:p>
            <a:r>
              <a:rPr lang="en-US" dirty="0"/>
              <a:t>Longitude: East - west position on Earth’s surface.</a:t>
            </a:r>
          </a:p>
          <a:p>
            <a:r>
              <a:rPr lang="en-US" dirty="0"/>
              <a:t>Date: Recorded date of CORONA VIRUS data.</a:t>
            </a:r>
          </a:p>
          <a:p>
            <a:r>
              <a:rPr lang="en-US" dirty="0"/>
              <a:t>Confirmed: Number of diagnosed  CORONA VIRUS – related cases.</a:t>
            </a:r>
          </a:p>
          <a:p>
            <a:r>
              <a:rPr lang="en-US" dirty="0"/>
              <a:t>Deaths: Number of CORONA VIRUS – related deaths.</a:t>
            </a:r>
          </a:p>
          <a:p>
            <a:r>
              <a:rPr lang="en-US" dirty="0"/>
              <a:t>Recovered: Number of recovered  CORONA VIRUS – related cases.</a:t>
            </a:r>
          </a:p>
          <a:p>
            <a:endParaRPr lang="en-US" dirty="0"/>
          </a:p>
          <a:p>
            <a:endParaRPr lang="en-US" dirty="0"/>
          </a:p>
          <a:p>
            <a:endParaRPr lang="en-IN" dirty="0"/>
          </a:p>
        </p:txBody>
      </p:sp>
    </p:spTree>
    <p:extLst>
      <p:ext uri="{BB962C8B-B14F-4D97-AF65-F5344CB8AC3E}">
        <p14:creationId xmlns:p14="http://schemas.microsoft.com/office/powerpoint/2010/main" val="992932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database</a:t>
            </a:r>
          </a:p>
        </p:txBody>
      </p:sp>
      <p:sp>
        <p:nvSpPr>
          <p:cNvPr id="9" name="Arrow: Right 8">
            <a:extLst>
              <a:ext uri="{FF2B5EF4-FFF2-40B4-BE49-F238E27FC236}">
                <a16:creationId xmlns:a16="http://schemas.microsoft.com/office/drawing/2014/main" id="{92F0CD32-B4C1-937C-C094-9C921FA9E6FF}"/>
              </a:ext>
            </a:extLst>
          </p:cNvPr>
          <p:cNvSpPr/>
          <p:nvPr/>
        </p:nvSpPr>
        <p:spPr>
          <a:xfrm>
            <a:off x="5450581" y="3861047"/>
            <a:ext cx="1435920" cy="32781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ln w="0"/>
              <a:solidFill>
                <a:schemeClr val="tx1"/>
              </a:solidFill>
              <a:effectLst>
                <a:outerShdw blurRad="38100" dist="19050" dir="2700000" algn="tl" rotWithShape="0">
                  <a:schemeClr val="dk1">
                    <a:alpha val="40000"/>
                  </a:schemeClr>
                </a:outerShdw>
              </a:effectLst>
            </a:endParaRPr>
          </a:p>
        </p:txBody>
      </p:sp>
      <p:pic>
        <p:nvPicPr>
          <p:cNvPr id="4" name="Picture 3">
            <a:extLst>
              <a:ext uri="{FF2B5EF4-FFF2-40B4-BE49-F238E27FC236}">
                <a16:creationId xmlns:a16="http://schemas.microsoft.com/office/drawing/2014/main" id="{93AF4118-248D-531E-950B-74760A2ADC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3932" y="2924944"/>
            <a:ext cx="3676650" cy="2305050"/>
          </a:xfrm>
          <a:prstGeom prst="rect">
            <a:avLst/>
          </a:prstGeom>
        </p:spPr>
      </p:pic>
      <p:pic>
        <p:nvPicPr>
          <p:cNvPr id="10" name="Picture 9">
            <a:extLst>
              <a:ext uri="{FF2B5EF4-FFF2-40B4-BE49-F238E27FC236}">
                <a16:creationId xmlns:a16="http://schemas.microsoft.com/office/drawing/2014/main" id="{F7EEE58F-1217-F6D8-37DF-0EF2E8F7B5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86501" y="2339156"/>
            <a:ext cx="4610100" cy="3476625"/>
          </a:xfrm>
          <a:prstGeom prst="rect">
            <a:avLst/>
          </a:prstGeom>
        </p:spPr>
      </p:pic>
    </p:spTree>
    <p:extLst>
      <p:ext uri="{BB962C8B-B14F-4D97-AF65-F5344CB8AC3E}">
        <p14:creationId xmlns:p14="http://schemas.microsoft.com/office/powerpoint/2010/main" val="2478160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Import Data into Table</a:t>
            </a:r>
          </a:p>
        </p:txBody>
      </p:sp>
      <p:sp>
        <p:nvSpPr>
          <p:cNvPr id="3" name="AutoShape 2">
            <a:extLst>
              <a:ext uri="{FF2B5EF4-FFF2-40B4-BE49-F238E27FC236}">
                <a16:creationId xmlns:a16="http://schemas.microsoft.com/office/drawing/2014/main" id="{2A101EEF-6725-B8E0-8F2F-78395CF0017E}"/>
              </a:ext>
            </a:extLst>
          </p:cNvPr>
          <p:cNvSpPr>
            <a:spLocks noChangeAspect="1" noChangeArrowheads="1"/>
          </p:cNvSpPr>
          <p:nvPr/>
        </p:nvSpPr>
        <p:spPr bwMode="auto">
          <a:xfrm>
            <a:off x="5942013"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4" name="Picture 3">
            <a:extLst>
              <a:ext uri="{FF2B5EF4-FFF2-40B4-BE49-F238E27FC236}">
                <a16:creationId xmlns:a16="http://schemas.microsoft.com/office/drawing/2014/main" id="{8C22AC12-1E00-F8D2-D166-A3A136963BAE}"/>
              </a:ext>
            </a:extLst>
          </p:cNvPr>
          <p:cNvPicPr>
            <a:picLocks noChangeAspect="1"/>
          </p:cNvPicPr>
          <p:nvPr/>
        </p:nvPicPr>
        <p:blipFill>
          <a:blip r:embed="rId2"/>
          <a:stretch>
            <a:fillRect/>
          </a:stretch>
        </p:blipFill>
        <p:spPr>
          <a:xfrm>
            <a:off x="1522413" y="2276872"/>
            <a:ext cx="3343275" cy="3362325"/>
          </a:xfrm>
          <a:prstGeom prst="rect">
            <a:avLst/>
          </a:prstGeom>
        </p:spPr>
      </p:pic>
      <p:pic>
        <p:nvPicPr>
          <p:cNvPr id="5" name="Picture 4">
            <a:extLst>
              <a:ext uri="{FF2B5EF4-FFF2-40B4-BE49-F238E27FC236}">
                <a16:creationId xmlns:a16="http://schemas.microsoft.com/office/drawing/2014/main" id="{38CD8B4B-EE0D-D60E-2D2B-D18AA0E61C33}"/>
              </a:ext>
            </a:extLst>
          </p:cNvPr>
          <p:cNvPicPr>
            <a:picLocks noChangeAspect="1"/>
          </p:cNvPicPr>
          <p:nvPr/>
        </p:nvPicPr>
        <p:blipFill>
          <a:blip r:embed="rId3"/>
          <a:stretch>
            <a:fillRect/>
          </a:stretch>
        </p:blipFill>
        <p:spPr>
          <a:xfrm>
            <a:off x="6246813" y="2060848"/>
            <a:ext cx="4181475" cy="3655690"/>
          </a:xfrm>
          <a:prstGeom prst="rect">
            <a:avLst/>
          </a:prstGeom>
        </p:spPr>
      </p:pic>
      <p:sp>
        <p:nvSpPr>
          <p:cNvPr id="6" name="Arrow: Right 5">
            <a:extLst>
              <a:ext uri="{FF2B5EF4-FFF2-40B4-BE49-F238E27FC236}">
                <a16:creationId xmlns:a16="http://schemas.microsoft.com/office/drawing/2014/main" id="{5A891513-1BED-B912-6615-AC1F8D8AC0B0}"/>
              </a:ext>
            </a:extLst>
          </p:cNvPr>
          <p:cNvSpPr/>
          <p:nvPr/>
        </p:nvSpPr>
        <p:spPr>
          <a:xfrm>
            <a:off x="4865687" y="3518916"/>
            <a:ext cx="1381125" cy="3048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590506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01C8E-9718-65EE-65B9-E1C207AAAEF4}"/>
              </a:ext>
            </a:extLst>
          </p:cNvPr>
          <p:cNvSpPr>
            <a:spLocks noGrp="1"/>
          </p:cNvSpPr>
          <p:nvPr>
            <p:ph type="title"/>
          </p:nvPr>
        </p:nvSpPr>
        <p:spPr/>
        <p:txBody>
          <a:bodyPr/>
          <a:lstStyle/>
          <a:p>
            <a:r>
              <a:rPr lang="en-US" dirty="0"/>
              <a:t>Imported Data into Table</a:t>
            </a:r>
            <a:endParaRPr lang="en-IN" dirty="0"/>
          </a:p>
        </p:txBody>
      </p:sp>
      <p:pic>
        <p:nvPicPr>
          <p:cNvPr id="3" name="Picture 2">
            <a:extLst>
              <a:ext uri="{FF2B5EF4-FFF2-40B4-BE49-F238E27FC236}">
                <a16:creationId xmlns:a16="http://schemas.microsoft.com/office/drawing/2014/main" id="{D2439DEC-19C5-3388-1867-654510F7D37B}"/>
              </a:ext>
            </a:extLst>
          </p:cNvPr>
          <p:cNvPicPr>
            <a:picLocks noChangeAspect="1"/>
          </p:cNvPicPr>
          <p:nvPr/>
        </p:nvPicPr>
        <p:blipFill>
          <a:blip r:embed="rId2"/>
          <a:stretch>
            <a:fillRect/>
          </a:stretch>
        </p:blipFill>
        <p:spPr>
          <a:xfrm>
            <a:off x="2926060" y="2132856"/>
            <a:ext cx="5981700" cy="3800475"/>
          </a:xfrm>
          <a:prstGeom prst="rect">
            <a:avLst/>
          </a:prstGeom>
        </p:spPr>
      </p:pic>
    </p:spTree>
    <p:extLst>
      <p:ext uri="{BB962C8B-B14F-4D97-AF65-F5344CB8AC3E}">
        <p14:creationId xmlns:p14="http://schemas.microsoft.com/office/powerpoint/2010/main" val="3781964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C4B0A-801D-6E77-7887-80C54A9BB931}"/>
              </a:ext>
            </a:extLst>
          </p:cNvPr>
          <p:cNvSpPr>
            <a:spLocks noGrp="1"/>
          </p:cNvSpPr>
          <p:nvPr>
            <p:ph type="title"/>
          </p:nvPr>
        </p:nvSpPr>
        <p:spPr/>
        <p:txBody>
          <a:bodyPr/>
          <a:lstStyle/>
          <a:p>
            <a:r>
              <a:rPr lang="en-US" dirty="0"/>
              <a:t> Write a code to check NULL values</a:t>
            </a:r>
            <a:endParaRPr lang="en-IN" dirty="0"/>
          </a:p>
        </p:txBody>
      </p:sp>
      <p:pic>
        <p:nvPicPr>
          <p:cNvPr id="4" name="Picture 3">
            <a:extLst>
              <a:ext uri="{FF2B5EF4-FFF2-40B4-BE49-F238E27FC236}">
                <a16:creationId xmlns:a16="http://schemas.microsoft.com/office/drawing/2014/main" id="{392BB1B2-3102-A455-F5A8-95A1F2D053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4052" y="2276872"/>
            <a:ext cx="6768752" cy="3528392"/>
          </a:xfrm>
          <a:prstGeom prst="rect">
            <a:avLst/>
          </a:prstGeom>
        </p:spPr>
      </p:pic>
    </p:spTree>
    <p:extLst>
      <p:ext uri="{BB962C8B-B14F-4D97-AF65-F5344CB8AC3E}">
        <p14:creationId xmlns:p14="http://schemas.microsoft.com/office/powerpoint/2010/main" val="399526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4D40B-99AA-309A-492B-F803F199709A}"/>
              </a:ext>
            </a:extLst>
          </p:cNvPr>
          <p:cNvSpPr>
            <a:spLocks noGrp="1"/>
          </p:cNvSpPr>
          <p:nvPr>
            <p:ph type="title"/>
          </p:nvPr>
        </p:nvSpPr>
        <p:spPr/>
        <p:txBody>
          <a:bodyPr/>
          <a:lstStyle/>
          <a:p>
            <a:r>
              <a:rPr lang="en-US" dirty="0"/>
              <a:t> If NULL values are present, update them with zeros for all columns</a:t>
            </a:r>
            <a:endParaRPr lang="en-IN" dirty="0"/>
          </a:p>
        </p:txBody>
      </p:sp>
      <p:pic>
        <p:nvPicPr>
          <p:cNvPr id="4" name="Picture 3">
            <a:extLst>
              <a:ext uri="{FF2B5EF4-FFF2-40B4-BE49-F238E27FC236}">
                <a16:creationId xmlns:a16="http://schemas.microsoft.com/office/drawing/2014/main" id="{2C50EF93-14B8-6581-9FA3-32E2729E7C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0036" y="2564904"/>
            <a:ext cx="6439799" cy="3267531"/>
          </a:xfrm>
          <a:prstGeom prst="rect">
            <a:avLst/>
          </a:prstGeom>
        </p:spPr>
      </p:pic>
    </p:spTree>
    <p:extLst>
      <p:ext uri="{BB962C8B-B14F-4D97-AF65-F5344CB8AC3E}">
        <p14:creationId xmlns:p14="http://schemas.microsoft.com/office/powerpoint/2010/main" val="2656373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895261.potx" id="{4CBF9558-C12D-4F51-9AA3-9D0796951DBC}" vid="{FFC159E6-A134-46E7-B1A0-C306E39FC295}"/>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digital blue tunnel presentation (widescreen)</Template>
  <TotalTime>121</TotalTime>
  <Words>429</Words>
  <Application>Microsoft Office PowerPoint</Application>
  <PresentationFormat>Custom</PresentationFormat>
  <Paragraphs>35</Paragraphs>
  <Slides>23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23</vt:i4>
      </vt:variant>
    </vt:vector>
  </HeadingPairs>
  <TitlesOfParts>
    <vt:vector size="26" baseType="lpstr">
      <vt:lpstr>Arial</vt:lpstr>
      <vt:lpstr>Corbel</vt:lpstr>
      <vt:lpstr>Digital Blue Tunnel 16x9</vt:lpstr>
      <vt:lpstr>CORONA VIRUS ANALYSIS</vt:lpstr>
      <vt:lpstr>INTRODUCTION</vt:lpstr>
      <vt:lpstr>PROBLEM STATEMENT </vt:lpstr>
      <vt:lpstr>DATASET OVERVIEW</vt:lpstr>
      <vt:lpstr>Creating database</vt:lpstr>
      <vt:lpstr>Import Data into Table</vt:lpstr>
      <vt:lpstr>Imported Data into Table</vt:lpstr>
      <vt:lpstr> Write a code to check NULL values</vt:lpstr>
      <vt:lpstr> If NULL values are present, update them with zeros for all columns</vt:lpstr>
      <vt:lpstr>Check the total number of rows</vt:lpstr>
      <vt:lpstr> Check what is the start date and end date</vt:lpstr>
      <vt:lpstr> Check number of months in the dataset</vt:lpstr>
      <vt:lpstr>Find the monthly average for confirmed, deaths ,recovered .</vt:lpstr>
      <vt:lpstr> Find minimum values for confirmed, deaths, recovered each month</vt:lpstr>
      <vt:lpstr>Find maximum values for confirmed, deaths, recovered each month </vt:lpstr>
      <vt:lpstr> The total number of case confirmed, deaths, recovered each month</vt:lpstr>
      <vt:lpstr> Check how coronavirus spread out with respect to confirmed cases per month</vt:lpstr>
      <vt:lpstr> Check how coronavirus spread out with respect to death cases per month</vt:lpstr>
      <vt:lpstr> Check how coronavirus spread out with respect to  recovered cases per month</vt:lpstr>
      <vt:lpstr> Find the country having the highest number of confirmed cases</vt:lpstr>
      <vt:lpstr> Find the country having lowest number of death cases</vt:lpstr>
      <vt:lpstr> Find the country having highest number of recovered cases</vt:lpstr>
      <vt:lpstr>           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Corona Virus Analysis</dc:title>
  <dc:creator>Disha Rajak</dc:creator>
  <cp:lastModifiedBy>Disha Rajak</cp:lastModifiedBy>
  <cp:revision>1</cp:revision>
  <dcterms:created xsi:type="dcterms:W3CDTF">2024-05-06T06:23:37Z</dcterms:created>
  <dcterms:modified xsi:type="dcterms:W3CDTF">2024-05-06T15:47:33Z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